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2.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3.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9.xml"/>
  <Override ContentType="application/vnd.openxmlformats-officedocument.theme+xml" PartName="/ppt/theme/theme13.xml"/>
  <Override ContentType="application/vnd.openxmlformats-officedocument.theme+xml" PartName="/ppt/theme/theme7.xml"/>
  <Override ContentType="application/vnd.openxmlformats-officedocument.theme+xml" PartName="/ppt/theme/theme2.xml"/>
  <Override ContentType="application/vnd.openxmlformats-officedocument.theme+xml" PartName="/ppt/theme/theme4.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0" r:id="rId5"/>
    <p:sldMasterId id="2147483652" r:id="rId6"/>
    <p:sldMasterId id="2147483653" r:id="rId7"/>
    <p:sldMasterId id="2147483655" r:id="rId8"/>
    <p:sldMasterId id="2147483657" r:id="rId9"/>
    <p:sldMasterId id="2147483659" r:id="rId10"/>
    <p:sldMasterId id="2147483661" r:id="rId11"/>
    <p:sldMasterId id="2147483663" r:id="rId12"/>
    <p:sldMasterId id="2147483665" r:id="rId13"/>
    <p:sldMasterId id="2147483667" r:id="rId14"/>
    <p:sldMasterId id="2147483669" r:id="rId15"/>
  </p:sldMasterIdLst>
  <p:notesMasterIdLst>
    <p:notesMasterId r:id="rId16"/>
  </p:notesMasterIdLst>
  <p:sldIdLst>
    <p:sldId id="256"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94" r:id="rId55"/>
  </p:sldIdLst>
  <p:sldSz cy="6858000" cx="9144000"/>
  <p:notesSz cx="6794500" cy="9906000"/>
  <p:embeddedFontLst>
    <p:embeddedFont>
      <p:font typeface="Arimo"/>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http://customooxmlschemas.google.com/">
      <go:slidesCustomData xmlns:go="http://customooxmlschemas.google.com/" r:id="rId60" roundtripDataSignature="AMtx7mjqeV+6Ni42b8dmXnlvmCnWsLZkn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4.xml"/><Relationship Id="rId42" Type="http://schemas.openxmlformats.org/officeDocument/2006/relationships/slide" Target="slides/slide26.xml"/><Relationship Id="rId41" Type="http://schemas.openxmlformats.org/officeDocument/2006/relationships/slide" Target="slides/slide25.xml"/><Relationship Id="rId44" Type="http://schemas.openxmlformats.org/officeDocument/2006/relationships/slide" Target="slides/slide28.xml"/><Relationship Id="rId43" Type="http://schemas.openxmlformats.org/officeDocument/2006/relationships/slide" Target="slides/slide27.xml"/><Relationship Id="rId46" Type="http://schemas.openxmlformats.org/officeDocument/2006/relationships/slide" Target="slides/slide30.xml"/><Relationship Id="rId45" Type="http://schemas.openxmlformats.org/officeDocument/2006/relationships/slide" Target="slides/slide29.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slide" Target="slides/slide32.xml"/><Relationship Id="rId47" Type="http://schemas.openxmlformats.org/officeDocument/2006/relationships/slide" Target="slides/slide31.xml"/><Relationship Id="rId49" Type="http://schemas.openxmlformats.org/officeDocument/2006/relationships/slide" Target="slides/slide33.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15.xml"/><Relationship Id="rId30" Type="http://schemas.openxmlformats.org/officeDocument/2006/relationships/slide" Target="slides/slide14.xml"/><Relationship Id="rId33" Type="http://schemas.openxmlformats.org/officeDocument/2006/relationships/slide" Target="slides/slide17.xml"/><Relationship Id="rId32" Type="http://schemas.openxmlformats.org/officeDocument/2006/relationships/slide" Target="slides/slide16.xml"/><Relationship Id="rId35" Type="http://schemas.openxmlformats.org/officeDocument/2006/relationships/slide" Target="slides/slide19.xml"/><Relationship Id="rId34" Type="http://schemas.openxmlformats.org/officeDocument/2006/relationships/slide" Target="slides/slide18.xml"/><Relationship Id="rId37" Type="http://schemas.openxmlformats.org/officeDocument/2006/relationships/slide" Target="slides/slide21.xml"/><Relationship Id="rId36" Type="http://schemas.openxmlformats.org/officeDocument/2006/relationships/slide" Target="slides/slide20.xml"/><Relationship Id="rId39" Type="http://schemas.openxmlformats.org/officeDocument/2006/relationships/slide" Target="slides/slide23.xml"/><Relationship Id="rId38" Type="http://schemas.openxmlformats.org/officeDocument/2006/relationships/slide" Target="slides/slide22.xml"/><Relationship Id="rId20" Type="http://schemas.openxmlformats.org/officeDocument/2006/relationships/slide" Target="slides/slide4.xml"/><Relationship Id="rId22" Type="http://schemas.openxmlformats.org/officeDocument/2006/relationships/slide" Target="slides/slide6.xml"/><Relationship Id="rId21" Type="http://schemas.openxmlformats.org/officeDocument/2006/relationships/slide" Target="slides/slide5.xml"/><Relationship Id="rId24" Type="http://schemas.openxmlformats.org/officeDocument/2006/relationships/slide" Target="slides/slide8.xml"/><Relationship Id="rId23" Type="http://schemas.openxmlformats.org/officeDocument/2006/relationships/slide" Target="slides/slide7.xml"/><Relationship Id="rId60" Type="http://customschemas.google.com/relationships/presentationmetadata" Target="metadata"/><Relationship Id="rId26" Type="http://schemas.openxmlformats.org/officeDocument/2006/relationships/slide" Target="slides/slide10.xml"/><Relationship Id="rId25" Type="http://schemas.openxmlformats.org/officeDocument/2006/relationships/slide" Target="slides/slide9.xml"/><Relationship Id="rId28" Type="http://schemas.openxmlformats.org/officeDocument/2006/relationships/slide" Target="slides/slide12.xml"/><Relationship Id="rId27" Type="http://schemas.openxmlformats.org/officeDocument/2006/relationships/slide" Target="slides/slide11.xml"/><Relationship Id="rId29" Type="http://schemas.openxmlformats.org/officeDocument/2006/relationships/slide" Target="slides/slide13.xml"/><Relationship Id="rId51" Type="http://schemas.openxmlformats.org/officeDocument/2006/relationships/slide" Target="slides/slide35.xml"/><Relationship Id="rId50" Type="http://schemas.openxmlformats.org/officeDocument/2006/relationships/slide" Target="slides/slide34.xml"/><Relationship Id="rId53" Type="http://schemas.openxmlformats.org/officeDocument/2006/relationships/slide" Target="slides/slide37.xml"/><Relationship Id="rId52" Type="http://schemas.openxmlformats.org/officeDocument/2006/relationships/slide" Target="slides/slide36.xml"/><Relationship Id="rId11" Type="http://schemas.openxmlformats.org/officeDocument/2006/relationships/slideMaster" Target="slideMasters/slideMaster8.xml"/><Relationship Id="rId55" Type="http://schemas.openxmlformats.org/officeDocument/2006/relationships/slide" Target="slides/slide39.xml"/><Relationship Id="rId10" Type="http://schemas.openxmlformats.org/officeDocument/2006/relationships/slideMaster" Target="slideMasters/slideMaster7.xml"/><Relationship Id="rId54" Type="http://schemas.openxmlformats.org/officeDocument/2006/relationships/slide" Target="slides/slide38.xml"/><Relationship Id="rId13" Type="http://schemas.openxmlformats.org/officeDocument/2006/relationships/slideMaster" Target="slideMasters/slideMaster10.xml"/><Relationship Id="rId57" Type="http://schemas.openxmlformats.org/officeDocument/2006/relationships/font" Target="fonts/Arimo-bold.fntdata"/><Relationship Id="rId12" Type="http://schemas.openxmlformats.org/officeDocument/2006/relationships/slideMaster" Target="slideMasters/slideMaster9.xml"/><Relationship Id="rId56" Type="http://schemas.openxmlformats.org/officeDocument/2006/relationships/font" Target="fonts/Arimo-regular.fntdata"/><Relationship Id="rId15" Type="http://schemas.openxmlformats.org/officeDocument/2006/relationships/slideMaster" Target="slideMasters/slideMaster12.xml"/><Relationship Id="rId59" Type="http://schemas.openxmlformats.org/officeDocument/2006/relationships/font" Target="fonts/Arimo-boldItalic.fntdata"/><Relationship Id="rId14" Type="http://schemas.openxmlformats.org/officeDocument/2006/relationships/slideMaster" Target="slideMasters/slideMaster11.xml"/><Relationship Id="rId58" Type="http://schemas.openxmlformats.org/officeDocument/2006/relationships/font" Target="fonts/Arimo-italic.fntdata"/><Relationship Id="rId17" Type="http://schemas.openxmlformats.org/officeDocument/2006/relationships/slide" Target="slides/slide1.xml"/><Relationship Id="rId16" Type="http://schemas.openxmlformats.org/officeDocument/2006/relationships/notesMaster" Target="notesMasters/notesMaster1.xml"/><Relationship Id="rId19" Type="http://schemas.openxmlformats.org/officeDocument/2006/relationships/slide" Target="slides/slide3.xml"/><Relationship Id="rId1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44812" cy="495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9pPr>
          </a:lstStyle>
          <a:p/>
        </p:txBody>
      </p:sp>
      <p:sp>
        <p:nvSpPr>
          <p:cNvPr id="4" name="Google Shape;4;n"/>
          <p:cNvSpPr txBox="1"/>
          <p:nvPr>
            <p:ph idx="10" type="dt"/>
          </p:nvPr>
        </p:nvSpPr>
        <p:spPr>
          <a:xfrm>
            <a:off x="3849687" y="0"/>
            <a:ext cx="2944812" cy="495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9pPr>
          </a:lstStyle>
          <a:p/>
        </p:txBody>
      </p:sp>
      <p:sp>
        <p:nvSpPr>
          <p:cNvPr id="5" name="Google Shape;5;n"/>
          <p:cNvSpPr/>
          <p:nvPr>
            <p:ph idx="3"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9410700"/>
            <a:ext cx="2944812" cy="4953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1pPr>
            <a:lvl2pPr lvl="1" marR="0" rtl="0" algn="l">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2pPr>
            <a:lvl3pPr lvl="2" marR="0" rtl="0" algn="l">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3pPr>
            <a:lvl4pPr lvl="3" marR="0" rtl="0" algn="l">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4pPr>
            <a:lvl5pPr lvl="4" marR="0" rtl="0" algn="l">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5pPr>
            <a:lvl6pPr lvl="5" marR="0" rtl="0" algn="l">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6pPr>
            <a:lvl7pPr lvl="6" marR="0" rtl="0" algn="l">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7pPr>
            <a:lvl8pPr lvl="7" marR="0" rtl="0" algn="l">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8pPr>
            <a:lvl9pPr lvl="8" marR="0" rtl="0" algn="l">
              <a:lnSpc>
                <a:spcPct val="100000"/>
              </a:lnSpc>
              <a:spcBef>
                <a:spcPts val="0"/>
              </a:spcBef>
              <a:spcAft>
                <a:spcPts val="0"/>
              </a:spcAft>
              <a:buSzPts val="1400"/>
              <a:buNone/>
              <a:defRPr b="0" i="0" sz="2400" u="none" cap="none" strike="noStrike">
                <a:solidFill>
                  <a:srgbClr val="000000"/>
                </a:solidFill>
                <a:latin typeface="Times New Roman"/>
                <a:ea typeface="Times New Roman"/>
                <a:cs typeface="Times New Roman"/>
                <a:sym typeface="Times New Roman"/>
              </a:defRPr>
            </a:lvl9pPr>
          </a:lstStyle>
          <a:p/>
        </p:txBody>
      </p:sp>
      <p:sp>
        <p:nvSpPr>
          <p:cNvPr id="8" name="Google Shape;8;n"/>
          <p:cNvSpPr txBox="1"/>
          <p:nvPr>
            <p:ph idx="12" type="sldNum"/>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fr-FR" sz="1200" u="none" cap="none" strike="noStrike">
                <a:solidFill>
                  <a:srgbClr val="000000"/>
                </a:solidFill>
                <a:latin typeface="Times New Roman"/>
                <a:ea typeface="Times New Roman"/>
                <a:cs typeface="Times New Roman"/>
                <a:sym typeface="Times New Roman"/>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notes"/>
          <p:cNvSpPr txBox="1"/>
          <p:nvPr>
            <p:ph idx="1" type="body"/>
          </p:nvPr>
        </p:nvSpPr>
        <p:spPr>
          <a:xfrm>
            <a:off x="906462" y="4705350"/>
            <a:ext cx="4981575" cy="4457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1: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10: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480" name="Google Shape;480;p10: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1" name="Google Shape;481;p10: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11: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489" name="Google Shape;489;p11: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0" name="Google Shape;490;p11: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12:notes"/>
          <p:cNvSpPr txBox="1"/>
          <p:nvPr>
            <p:ph idx="1" type="body"/>
          </p:nvPr>
        </p:nvSpPr>
        <p:spPr>
          <a:xfrm>
            <a:off x="906462" y="4705350"/>
            <a:ext cx="4981575" cy="4457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p12: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13: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505" name="Google Shape;505;p13: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6" name="Google Shape;506;p13: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14: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513" name="Google Shape;513;p14: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4" name="Google Shape;514;p14: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15: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524" name="Google Shape;524;p15: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5" name="Google Shape;525;p15: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16:notes"/>
          <p:cNvSpPr txBox="1"/>
          <p:nvPr>
            <p:ph idx="1" type="body"/>
          </p:nvPr>
        </p:nvSpPr>
        <p:spPr>
          <a:xfrm>
            <a:off x="906462" y="4705350"/>
            <a:ext cx="4981575" cy="4457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5" name="Google Shape;535;p16: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17: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541" name="Google Shape;541;p17: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42" name="Google Shape;542;p17: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18: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551" name="Google Shape;551;p18: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2" name="Google Shape;552;p18: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19: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565" name="Google Shape;565;p19: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6" name="Google Shape;566;p19: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notes"/>
          <p:cNvSpPr txBox="1"/>
          <p:nvPr>
            <p:ph idx="1" type="body"/>
          </p:nvPr>
        </p:nvSpPr>
        <p:spPr>
          <a:xfrm>
            <a:off x="906462" y="4705350"/>
            <a:ext cx="4981575" cy="4457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2: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20: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573" name="Google Shape;573;p20: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4" name="Google Shape;574;p20: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21: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581" name="Google Shape;581;p21: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2" name="Google Shape;582;p21: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22: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591" name="Google Shape;591;p22: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2" name="Google Shape;592;p22: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23: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599" name="Google Shape;599;p23: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0" name="Google Shape;600;p23: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24: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608" name="Google Shape;608;p24: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9" name="Google Shape;609;p24: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25: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617" name="Google Shape;617;p25: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8" name="Google Shape;618;p25: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26: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626" name="Google Shape;626;p26: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7" name="Google Shape;627;p26: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27: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635" name="Google Shape;635;p27: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6" name="Google Shape;636;p27: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28: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644" name="Google Shape;644;p28: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45" name="Google Shape;645;p28: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29: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653" name="Google Shape;653;p29: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4" name="Google Shape;654;p29: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3:notes"/>
          <p:cNvSpPr txBox="1"/>
          <p:nvPr>
            <p:ph idx="1" type="body"/>
          </p:nvPr>
        </p:nvSpPr>
        <p:spPr>
          <a:xfrm>
            <a:off x="906462" y="4705350"/>
            <a:ext cx="4981575" cy="4457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3: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30: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663" name="Google Shape;663;p30: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64" name="Google Shape;664;p30: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31: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673" name="Google Shape;673;p31: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4" name="Google Shape;674;p31: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32: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683" name="Google Shape;683;p32: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4" name="Google Shape;684;p32: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33: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693" name="Google Shape;693;p33: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4" name="Google Shape;694;p33: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34:notes"/>
          <p:cNvSpPr txBox="1"/>
          <p:nvPr>
            <p:ph idx="1" type="body"/>
          </p:nvPr>
        </p:nvSpPr>
        <p:spPr>
          <a:xfrm>
            <a:off x="906462" y="4705350"/>
            <a:ext cx="4981575" cy="44577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3" name="Google Shape;703;p34: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35: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709" name="Google Shape;709;p35: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0" name="Google Shape;710;p35: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36: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718" name="Google Shape;718;p36: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9" name="Google Shape;719;p36: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37: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727" name="Google Shape;727;p37: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28" name="Google Shape;728;p37: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38: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736" name="Google Shape;736;p38: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37" name="Google Shape;737;p38: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39: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746" name="Google Shape;746;p39: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47" name="Google Shape;747;p39: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4: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403" name="Google Shape;403;p4: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4" name="Google Shape;404;p4: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5: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412" name="Google Shape;412;p5: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3" name="Google Shape;413;p5: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6: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422" name="Google Shape;422;p6: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3" name="Google Shape;423;p6: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7: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440" name="Google Shape;440;p7: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1" name="Google Shape;441;p7: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8: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454" name="Google Shape;454;p8: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5" name="Google Shape;455;p8: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9:notes"/>
          <p:cNvSpPr txBox="1"/>
          <p:nvPr/>
        </p:nvSpPr>
        <p:spPr>
          <a:xfrm>
            <a:off x="3849687" y="9410700"/>
            <a:ext cx="2944812" cy="4953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Times New Roman"/>
              <a:buNone/>
            </a:pPr>
            <a:fld id="{00000000-1234-1234-1234-123412341234}" type="slidenum">
              <a:rPr b="0" i="0" lang="fr-FR" sz="2400" u="none">
                <a:solidFill>
                  <a:srgbClr val="000000"/>
                </a:solidFill>
                <a:latin typeface="Times New Roman"/>
                <a:ea typeface="Times New Roman"/>
                <a:cs typeface="Times New Roman"/>
                <a:sym typeface="Times New Roman"/>
              </a:rPr>
              <a:t>‹#›</a:t>
            </a:fld>
            <a:endParaRPr/>
          </a:p>
        </p:txBody>
      </p:sp>
      <p:sp>
        <p:nvSpPr>
          <p:cNvPr id="472" name="Google Shape;472;p9:notes"/>
          <p:cNvSpPr/>
          <p:nvPr>
            <p:ph idx="2" type="sldImg"/>
          </p:nvPr>
        </p:nvSpPr>
        <p:spPr>
          <a:xfrm>
            <a:off x="920750" y="742950"/>
            <a:ext cx="4953000" cy="371475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3" name="Google Shape;473;p9:notes"/>
          <p:cNvSpPr txBox="1"/>
          <p:nvPr>
            <p:ph idx="1" type="body"/>
          </p:nvPr>
        </p:nvSpPr>
        <p:spPr>
          <a:xfrm>
            <a:off x="906462" y="4705350"/>
            <a:ext cx="4981575" cy="4457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p:cSld name="Diapositive de titre">
    <p:spTree>
      <p:nvGrpSpPr>
        <p:cNvPr id="42" name="Shape 42"/>
        <p:cNvGrpSpPr/>
        <p:nvPr/>
      </p:nvGrpSpPr>
      <p:grpSpPr>
        <a:xfrm>
          <a:off x="0" y="0"/>
          <a:ext cx="0" cy="0"/>
          <a:chOff x="0" y="0"/>
          <a:chExt cx="0" cy="0"/>
        </a:xfrm>
      </p:grpSpPr>
      <p:sp>
        <p:nvSpPr>
          <p:cNvPr id="43" name="Google Shape;43;p41"/>
          <p:cNvSpPr txBox="1"/>
          <p:nvPr>
            <p:ph type="title"/>
          </p:nvPr>
        </p:nvSpPr>
        <p:spPr>
          <a:xfrm>
            <a:off x="1622424" y="260648"/>
            <a:ext cx="7265701" cy="1390730"/>
          </a:xfrm>
          <a:prstGeom prst="rect">
            <a:avLst/>
          </a:prstGeom>
          <a:noFill/>
          <a:ln>
            <a:noFill/>
          </a:ln>
        </p:spPr>
        <p:txBody>
          <a:bodyPr anchorCtr="0" anchor="ctr" bIns="45700" lIns="91425" spcFirstLastPara="1" rIns="91425" wrap="square" tIns="45700">
            <a:noAutofit/>
          </a:bodyPr>
          <a:lstStyle>
            <a:lvl1pPr lvl="0" algn="ctr">
              <a:spcBef>
                <a:spcPts val="1200"/>
              </a:spcBef>
              <a:spcAft>
                <a:spcPts val="0"/>
              </a:spcAft>
              <a:buSzPts val="1400"/>
              <a:buNone/>
              <a:defRPr/>
            </a:lvl1pPr>
            <a:lvl2pPr lvl="1" algn="ctr">
              <a:spcBef>
                <a:spcPts val="900"/>
              </a:spcBef>
              <a:spcAft>
                <a:spcPts val="0"/>
              </a:spcAft>
              <a:buSzPts val="1400"/>
              <a:buNone/>
              <a:defRPr/>
            </a:lvl2pPr>
            <a:lvl3pPr lvl="2" algn="ctr">
              <a:spcBef>
                <a:spcPts val="900"/>
              </a:spcBef>
              <a:spcAft>
                <a:spcPts val="0"/>
              </a:spcAft>
              <a:buSzPts val="1400"/>
              <a:buNone/>
              <a:defRPr/>
            </a:lvl3pPr>
            <a:lvl4pPr lvl="3" algn="ctr">
              <a:spcBef>
                <a:spcPts val="900"/>
              </a:spcBef>
              <a:spcAft>
                <a:spcPts val="0"/>
              </a:spcAft>
              <a:buSzPts val="1400"/>
              <a:buNone/>
              <a:defRPr/>
            </a:lvl4pPr>
            <a:lvl5pPr lvl="4" algn="ctr">
              <a:spcBef>
                <a:spcPts val="900"/>
              </a:spcBef>
              <a:spcAft>
                <a:spcPts val="0"/>
              </a:spcAft>
              <a:buSzPts val="1400"/>
              <a:buNone/>
              <a:defRPr/>
            </a:lvl5pPr>
            <a:lvl6pPr lvl="5" algn="ctr">
              <a:spcBef>
                <a:spcPts val="900"/>
              </a:spcBef>
              <a:spcAft>
                <a:spcPts val="0"/>
              </a:spcAft>
              <a:buSzPts val="1400"/>
              <a:buNone/>
              <a:defRPr/>
            </a:lvl6pPr>
            <a:lvl7pPr lvl="6" algn="ctr">
              <a:spcBef>
                <a:spcPts val="900"/>
              </a:spcBef>
              <a:spcAft>
                <a:spcPts val="0"/>
              </a:spcAft>
              <a:buSzPts val="1400"/>
              <a:buNone/>
              <a:defRPr/>
            </a:lvl7pPr>
            <a:lvl8pPr lvl="7" algn="ctr">
              <a:spcBef>
                <a:spcPts val="900"/>
              </a:spcBef>
              <a:spcAft>
                <a:spcPts val="0"/>
              </a:spcAft>
              <a:buSzPts val="1400"/>
              <a:buNone/>
              <a:defRPr/>
            </a:lvl8pPr>
            <a:lvl9pPr lvl="8" algn="ctr">
              <a:spcBef>
                <a:spcPts val="900"/>
              </a:spcBef>
              <a:spcAft>
                <a:spcPts val="0"/>
              </a:spcAft>
              <a:buSzPts val="1400"/>
              <a:buNone/>
              <a:defRPr/>
            </a:lvl9pPr>
          </a:lstStyle>
          <a:p/>
        </p:txBody>
      </p:sp>
      <p:sp>
        <p:nvSpPr>
          <p:cNvPr id="44" name="Google Shape;44;p41"/>
          <p:cNvSpPr txBox="1"/>
          <p:nvPr>
            <p:ph idx="12" type="sldNum"/>
          </p:nvPr>
        </p:nvSpPr>
        <p:spPr>
          <a:xfrm>
            <a:off x="8416925" y="6508750"/>
            <a:ext cx="692150" cy="30797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345" name="Shape 345"/>
        <p:cNvGrpSpPr/>
        <p:nvPr/>
      </p:nvGrpSpPr>
      <p:grpSpPr>
        <a:xfrm>
          <a:off x="0" y="0"/>
          <a:ext cx="0" cy="0"/>
          <a:chOff x="0" y="0"/>
          <a:chExt cx="0" cy="0"/>
        </a:xfrm>
      </p:grpSpPr>
      <p:sp>
        <p:nvSpPr>
          <p:cNvPr id="346" name="Google Shape;346;p60"/>
          <p:cNvSpPr txBox="1"/>
          <p:nvPr>
            <p:ph type="title"/>
          </p:nvPr>
        </p:nvSpPr>
        <p:spPr>
          <a:xfrm>
            <a:off x="458788" y="82550"/>
            <a:ext cx="7781925" cy="457200"/>
          </a:xfrm>
          <a:prstGeom prst="rect">
            <a:avLst/>
          </a:prstGeom>
          <a:noFill/>
          <a:ln>
            <a:noFill/>
          </a:ln>
        </p:spPr>
        <p:txBody>
          <a:bodyPr anchorCtr="0" anchor="ctr" bIns="45700" lIns="91425" spcFirstLastPara="1" rIns="91425" wrap="square" tIns="45700">
            <a:noAutofit/>
          </a:bodyPr>
          <a:lstStyle>
            <a:lvl1pPr lvl="0" algn="ctr">
              <a:spcBef>
                <a:spcPts val="900"/>
              </a:spcBef>
              <a:spcAft>
                <a:spcPts val="0"/>
              </a:spcAft>
              <a:buSzPts val="1400"/>
              <a:buNone/>
              <a:defRPr/>
            </a:lvl1pPr>
            <a:lvl2pPr lvl="1" algn="ctr">
              <a:spcBef>
                <a:spcPts val="900"/>
              </a:spcBef>
              <a:spcAft>
                <a:spcPts val="0"/>
              </a:spcAft>
              <a:buSzPts val="1400"/>
              <a:buNone/>
              <a:defRPr/>
            </a:lvl2pPr>
            <a:lvl3pPr lvl="2" algn="ctr">
              <a:spcBef>
                <a:spcPts val="900"/>
              </a:spcBef>
              <a:spcAft>
                <a:spcPts val="0"/>
              </a:spcAft>
              <a:buSzPts val="1400"/>
              <a:buNone/>
              <a:defRPr/>
            </a:lvl3pPr>
            <a:lvl4pPr lvl="3" algn="ctr">
              <a:spcBef>
                <a:spcPts val="900"/>
              </a:spcBef>
              <a:spcAft>
                <a:spcPts val="0"/>
              </a:spcAft>
              <a:buSzPts val="1400"/>
              <a:buNone/>
              <a:defRPr/>
            </a:lvl4pPr>
            <a:lvl5pPr lvl="4" algn="ctr">
              <a:spcBef>
                <a:spcPts val="900"/>
              </a:spcBef>
              <a:spcAft>
                <a:spcPts val="0"/>
              </a:spcAft>
              <a:buSzPts val="1400"/>
              <a:buNone/>
              <a:defRPr/>
            </a:lvl5pPr>
            <a:lvl6pPr lvl="5" algn="ctr">
              <a:spcBef>
                <a:spcPts val="900"/>
              </a:spcBef>
              <a:spcAft>
                <a:spcPts val="0"/>
              </a:spcAft>
              <a:buSzPts val="1400"/>
              <a:buNone/>
              <a:defRPr/>
            </a:lvl6pPr>
            <a:lvl7pPr lvl="6" algn="ctr">
              <a:spcBef>
                <a:spcPts val="900"/>
              </a:spcBef>
              <a:spcAft>
                <a:spcPts val="0"/>
              </a:spcAft>
              <a:buSzPts val="1400"/>
              <a:buNone/>
              <a:defRPr/>
            </a:lvl7pPr>
            <a:lvl8pPr lvl="7" algn="ctr">
              <a:spcBef>
                <a:spcPts val="900"/>
              </a:spcBef>
              <a:spcAft>
                <a:spcPts val="0"/>
              </a:spcAft>
              <a:buSzPts val="1400"/>
              <a:buNone/>
              <a:defRPr/>
            </a:lvl8pPr>
            <a:lvl9pPr lvl="8" algn="ctr">
              <a:spcBef>
                <a:spcPts val="900"/>
              </a:spcBef>
              <a:spcAft>
                <a:spcPts val="0"/>
              </a:spcAft>
              <a:buSzPts val="1400"/>
              <a:buNone/>
              <a:defRPr/>
            </a:lvl9pPr>
          </a:lstStyle>
          <a:p/>
        </p:txBody>
      </p:sp>
      <p:sp>
        <p:nvSpPr>
          <p:cNvPr id="347" name="Google Shape;347;p60"/>
          <p:cNvSpPr txBox="1"/>
          <p:nvPr>
            <p:ph idx="1" type="body"/>
          </p:nvPr>
        </p:nvSpPr>
        <p:spPr>
          <a:xfrm rot="5400000">
            <a:off x="1889918" y="-384968"/>
            <a:ext cx="5535613" cy="8401050"/>
          </a:xfrm>
          <a:prstGeom prst="rect">
            <a:avLst/>
          </a:prstGeom>
          <a:noFill/>
          <a:ln>
            <a:noFill/>
          </a:ln>
        </p:spPr>
        <p:txBody>
          <a:bodyPr anchorCtr="0" anchor="t" bIns="45700" lIns="91425" spcFirstLastPara="1" rIns="91425" wrap="square" tIns="45700">
            <a:noAutofit/>
          </a:bodyPr>
          <a:lstStyle>
            <a:lvl1pPr indent="-228600" lvl="0" marL="457200" algn="l">
              <a:spcBef>
                <a:spcPts val="360"/>
              </a:spcBef>
              <a:spcAft>
                <a:spcPts val="0"/>
              </a:spcAft>
              <a:buSzPts val="1400"/>
              <a:buNone/>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375" name="Shape 375"/>
        <p:cNvGrpSpPr/>
        <p:nvPr/>
      </p:nvGrpSpPr>
      <p:grpSpPr>
        <a:xfrm>
          <a:off x="0" y="0"/>
          <a:ext cx="0" cy="0"/>
          <a:chOff x="0" y="0"/>
          <a:chExt cx="0" cy="0"/>
        </a:xfrm>
      </p:grpSpPr>
      <p:sp>
        <p:nvSpPr>
          <p:cNvPr id="376" name="Google Shape;376;p62"/>
          <p:cNvSpPr txBox="1"/>
          <p:nvPr>
            <p:ph type="title"/>
          </p:nvPr>
        </p:nvSpPr>
        <p:spPr>
          <a:xfrm rot="5400000">
            <a:off x="4557713" y="2282826"/>
            <a:ext cx="6500813" cy="2100262"/>
          </a:xfrm>
          <a:prstGeom prst="rect">
            <a:avLst/>
          </a:prstGeom>
          <a:noFill/>
          <a:ln>
            <a:noFill/>
          </a:ln>
        </p:spPr>
        <p:txBody>
          <a:bodyPr anchorCtr="0" anchor="ctr" bIns="45700" lIns="91425" spcFirstLastPara="1" rIns="91425" wrap="square" tIns="45700">
            <a:noAutofit/>
          </a:bodyPr>
          <a:lstStyle>
            <a:lvl1pPr lvl="0" algn="ctr">
              <a:spcBef>
                <a:spcPts val="900"/>
              </a:spcBef>
              <a:spcAft>
                <a:spcPts val="0"/>
              </a:spcAft>
              <a:buSzPts val="1400"/>
              <a:buNone/>
              <a:defRPr/>
            </a:lvl1pPr>
            <a:lvl2pPr lvl="1" algn="ctr">
              <a:spcBef>
                <a:spcPts val="900"/>
              </a:spcBef>
              <a:spcAft>
                <a:spcPts val="0"/>
              </a:spcAft>
              <a:buSzPts val="1400"/>
              <a:buNone/>
              <a:defRPr/>
            </a:lvl2pPr>
            <a:lvl3pPr lvl="2" algn="ctr">
              <a:spcBef>
                <a:spcPts val="900"/>
              </a:spcBef>
              <a:spcAft>
                <a:spcPts val="0"/>
              </a:spcAft>
              <a:buSzPts val="1400"/>
              <a:buNone/>
              <a:defRPr/>
            </a:lvl3pPr>
            <a:lvl4pPr lvl="3" algn="ctr">
              <a:spcBef>
                <a:spcPts val="900"/>
              </a:spcBef>
              <a:spcAft>
                <a:spcPts val="0"/>
              </a:spcAft>
              <a:buSzPts val="1400"/>
              <a:buNone/>
              <a:defRPr/>
            </a:lvl4pPr>
            <a:lvl5pPr lvl="4" algn="ctr">
              <a:spcBef>
                <a:spcPts val="900"/>
              </a:spcBef>
              <a:spcAft>
                <a:spcPts val="0"/>
              </a:spcAft>
              <a:buSzPts val="1400"/>
              <a:buNone/>
              <a:defRPr/>
            </a:lvl5pPr>
            <a:lvl6pPr lvl="5" algn="ctr">
              <a:spcBef>
                <a:spcPts val="900"/>
              </a:spcBef>
              <a:spcAft>
                <a:spcPts val="0"/>
              </a:spcAft>
              <a:buSzPts val="1400"/>
              <a:buNone/>
              <a:defRPr/>
            </a:lvl6pPr>
            <a:lvl7pPr lvl="6" algn="ctr">
              <a:spcBef>
                <a:spcPts val="900"/>
              </a:spcBef>
              <a:spcAft>
                <a:spcPts val="0"/>
              </a:spcAft>
              <a:buSzPts val="1400"/>
              <a:buNone/>
              <a:defRPr/>
            </a:lvl7pPr>
            <a:lvl8pPr lvl="7" algn="ctr">
              <a:spcBef>
                <a:spcPts val="900"/>
              </a:spcBef>
              <a:spcAft>
                <a:spcPts val="0"/>
              </a:spcAft>
              <a:buSzPts val="1400"/>
              <a:buNone/>
              <a:defRPr/>
            </a:lvl8pPr>
            <a:lvl9pPr lvl="8" algn="ctr">
              <a:spcBef>
                <a:spcPts val="900"/>
              </a:spcBef>
              <a:spcAft>
                <a:spcPts val="0"/>
              </a:spcAft>
              <a:buSzPts val="1400"/>
              <a:buNone/>
              <a:defRPr/>
            </a:lvl9pPr>
          </a:lstStyle>
          <a:p/>
        </p:txBody>
      </p:sp>
      <p:sp>
        <p:nvSpPr>
          <p:cNvPr id="377" name="Google Shape;377;p62"/>
          <p:cNvSpPr txBox="1"/>
          <p:nvPr>
            <p:ph idx="1" type="body"/>
          </p:nvPr>
        </p:nvSpPr>
        <p:spPr>
          <a:xfrm rot="5400000">
            <a:off x="280987" y="258763"/>
            <a:ext cx="6500813" cy="6148388"/>
          </a:xfrm>
          <a:prstGeom prst="rect">
            <a:avLst/>
          </a:prstGeom>
          <a:noFill/>
          <a:ln>
            <a:noFill/>
          </a:ln>
        </p:spPr>
        <p:txBody>
          <a:bodyPr anchorCtr="0" anchor="t" bIns="45700" lIns="91425" spcFirstLastPara="1" rIns="91425" wrap="square" tIns="45700">
            <a:noAutofit/>
          </a:bodyPr>
          <a:lstStyle>
            <a:lvl1pPr indent="-228600" lvl="0" marL="457200" algn="l">
              <a:spcBef>
                <a:spcPts val="360"/>
              </a:spcBef>
              <a:spcAft>
                <a:spcPts val="0"/>
              </a:spcAft>
              <a:buSzPts val="1400"/>
              <a:buNone/>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73" name="Shape 73"/>
        <p:cNvGrpSpPr/>
        <p:nvPr/>
      </p:nvGrpSpPr>
      <p:grpSpPr>
        <a:xfrm>
          <a:off x="0" y="0"/>
          <a:ext cx="0" cy="0"/>
          <a:chOff x="0" y="0"/>
          <a:chExt cx="0" cy="0"/>
        </a:xfrm>
      </p:grpSpPr>
      <p:sp>
        <p:nvSpPr>
          <p:cNvPr id="74" name="Google Shape;74;p43"/>
          <p:cNvSpPr txBox="1"/>
          <p:nvPr>
            <p:ph type="title"/>
          </p:nvPr>
        </p:nvSpPr>
        <p:spPr>
          <a:xfrm>
            <a:off x="458788" y="82550"/>
            <a:ext cx="7781925" cy="457200"/>
          </a:xfrm>
          <a:prstGeom prst="rect">
            <a:avLst/>
          </a:prstGeom>
          <a:noFill/>
          <a:ln>
            <a:noFill/>
          </a:ln>
        </p:spPr>
        <p:txBody>
          <a:bodyPr anchorCtr="0" anchor="ctr" bIns="45700" lIns="91425" spcFirstLastPara="1" rIns="91425" wrap="square" tIns="45700">
            <a:noAutofit/>
          </a:bodyPr>
          <a:lstStyle>
            <a:lvl1pPr lvl="0" algn="ctr">
              <a:spcBef>
                <a:spcPts val="900"/>
              </a:spcBef>
              <a:spcAft>
                <a:spcPts val="0"/>
              </a:spcAft>
              <a:buSzPts val="1400"/>
              <a:buNone/>
              <a:defRPr/>
            </a:lvl1pPr>
            <a:lvl2pPr lvl="1" algn="ctr">
              <a:spcBef>
                <a:spcPts val="900"/>
              </a:spcBef>
              <a:spcAft>
                <a:spcPts val="0"/>
              </a:spcAft>
              <a:buSzPts val="1400"/>
              <a:buNone/>
              <a:defRPr/>
            </a:lvl2pPr>
            <a:lvl3pPr lvl="2" algn="ctr">
              <a:spcBef>
                <a:spcPts val="900"/>
              </a:spcBef>
              <a:spcAft>
                <a:spcPts val="0"/>
              </a:spcAft>
              <a:buSzPts val="1400"/>
              <a:buNone/>
              <a:defRPr/>
            </a:lvl3pPr>
            <a:lvl4pPr lvl="3" algn="ctr">
              <a:spcBef>
                <a:spcPts val="900"/>
              </a:spcBef>
              <a:spcAft>
                <a:spcPts val="0"/>
              </a:spcAft>
              <a:buSzPts val="1400"/>
              <a:buNone/>
              <a:defRPr/>
            </a:lvl4pPr>
            <a:lvl5pPr lvl="4" algn="ctr">
              <a:spcBef>
                <a:spcPts val="900"/>
              </a:spcBef>
              <a:spcAft>
                <a:spcPts val="0"/>
              </a:spcAft>
              <a:buSzPts val="1400"/>
              <a:buNone/>
              <a:defRPr/>
            </a:lvl5pPr>
            <a:lvl6pPr lvl="5" algn="ctr">
              <a:spcBef>
                <a:spcPts val="900"/>
              </a:spcBef>
              <a:spcAft>
                <a:spcPts val="0"/>
              </a:spcAft>
              <a:buSzPts val="1400"/>
              <a:buNone/>
              <a:defRPr/>
            </a:lvl6pPr>
            <a:lvl7pPr lvl="6" algn="ctr">
              <a:spcBef>
                <a:spcPts val="900"/>
              </a:spcBef>
              <a:spcAft>
                <a:spcPts val="0"/>
              </a:spcAft>
              <a:buSzPts val="1400"/>
              <a:buNone/>
              <a:defRPr/>
            </a:lvl7pPr>
            <a:lvl8pPr lvl="7" algn="ctr">
              <a:spcBef>
                <a:spcPts val="900"/>
              </a:spcBef>
              <a:spcAft>
                <a:spcPts val="0"/>
              </a:spcAft>
              <a:buSzPts val="1400"/>
              <a:buNone/>
              <a:defRPr/>
            </a:lvl8pPr>
            <a:lvl9pPr lvl="8" algn="ctr">
              <a:spcBef>
                <a:spcPts val="900"/>
              </a:spcBef>
              <a:spcAft>
                <a:spcPts val="0"/>
              </a:spcAft>
              <a:buSzPts val="1400"/>
              <a:buNone/>
              <a:defRPr/>
            </a:lvl9pPr>
          </a:lstStyle>
          <a:p/>
        </p:txBody>
      </p:sp>
      <p:sp>
        <p:nvSpPr>
          <p:cNvPr id="75" name="Google Shape;75;p43"/>
          <p:cNvSpPr txBox="1"/>
          <p:nvPr>
            <p:ph idx="1" type="body"/>
          </p:nvPr>
        </p:nvSpPr>
        <p:spPr>
          <a:xfrm>
            <a:off x="457200" y="1047750"/>
            <a:ext cx="8401050" cy="5535613"/>
          </a:xfrm>
          <a:prstGeom prst="rect">
            <a:avLst/>
          </a:prstGeom>
          <a:noFill/>
          <a:ln>
            <a:noFill/>
          </a:ln>
        </p:spPr>
        <p:txBody>
          <a:bodyPr anchorCtr="0" anchor="t" bIns="45700" lIns="91425" spcFirstLastPara="1" rIns="91425" wrap="square" tIns="45700">
            <a:noAutofit/>
          </a:bodyPr>
          <a:lstStyle>
            <a:lvl1pPr indent="-228600" lvl="0" marL="457200" algn="l">
              <a:spcBef>
                <a:spcPts val="360"/>
              </a:spcBef>
              <a:spcAft>
                <a:spcPts val="0"/>
              </a:spcAft>
              <a:buSzPts val="1400"/>
              <a:buNone/>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6" name="Google Shape;76;p43"/>
          <p:cNvSpPr txBox="1"/>
          <p:nvPr>
            <p:ph idx="12" type="sldNum"/>
          </p:nvPr>
        </p:nvSpPr>
        <p:spPr>
          <a:xfrm>
            <a:off x="8621712" y="6511925"/>
            <a:ext cx="509587" cy="365125"/>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132" name="Shape 132"/>
        <p:cNvGrpSpPr/>
        <p:nvPr/>
      </p:nvGrpSpPr>
      <p:grpSpPr>
        <a:xfrm>
          <a:off x="0" y="0"/>
          <a:ext cx="0" cy="0"/>
          <a:chOff x="0" y="0"/>
          <a:chExt cx="0" cy="0"/>
        </a:xfrm>
      </p:grpSpPr>
      <p:sp>
        <p:nvSpPr>
          <p:cNvPr id="133" name="Google Shape;133;p46"/>
          <p:cNvSpPr txBox="1"/>
          <p:nvPr>
            <p:ph type="title"/>
          </p:nvPr>
        </p:nvSpPr>
        <p:spPr>
          <a:xfrm>
            <a:off x="722313" y="4406900"/>
            <a:ext cx="7772400" cy="1362075"/>
          </a:xfrm>
          <a:prstGeom prst="rect">
            <a:avLst/>
          </a:prstGeom>
          <a:noFill/>
          <a:ln>
            <a:noFill/>
          </a:ln>
        </p:spPr>
        <p:txBody>
          <a:bodyPr anchorCtr="0" anchor="ctr" bIns="45700" lIns="91425" spcFirstLastPara="1" rIns="91425" wrap="square" tIns="45700">
            <a:noAutofit/>
          </a:bodyPr>
          <a:lstStyle>
            <a:lvl1pPr lvl="0" algn="l">
              <a:spcBef>
                <a:spcPts val="2000"/>
              </a:spcBef>
              <a:spcAft>
                <a:spcPts val="0"/>
              </a:spcAft>
              <a:buSzPts val="1400"/>
              <a:buNone/>
              <a:defRPr b="1" sz="4000" cap="none"/>
            </a:lvl1pPr>
            <a:lvl2pPr lvl="1" algn="ctr">
              <a:spcBef>
                <a:spcPts val="900"/>
              </a:spcBef>
              <a:spcAft>
                <a:spcPts val="0"/>
              </a:spcAft>
              <a:buSzPts val="1400"/>
              <a:buNone/>
              <a:defRPr/>
            </a:lvl2pPr>
            <a:lvl3pPr lvl="2" algn="ctr">
              <a:spcBef>
                <a:spcPts val="900"/>
              </a:spcBef>
              <a:spcAft>
                <a:spcPts val="0"/>
              </a:spcAft>
              <a:buSzPts val="1400"/>
              <a:buNone/>
              <a:defRPr/>
            </a:lvl3pPr>
            <a:lvl4pPr lvl="3" algn="ctr">
              <a:spcBef>
                <a:spcPts val="900"/>
              </a:spcBef>
              <a:spcAft>
                <a:spcPts val="0"/>
              </a:spcAft>
              <a:buSzPts val="1400"/>
              <a:buNone/>
              <a:defRPr/>
            </a:lvl4pPr>
            <a:lvl5pPr lvl="4" algn="ctr">
              <a:spcBef>
                <a:spcPts val="900"/>
              </a:spcBef>
              <a:spcAft>
                <a:spcPts val="0"/>
              </a:spcAft>
              <a:buSzPts val="1400"/>
              <a:buNone/>
              <a:defRPr/>
            </a:lvl5pPr>
            <a:lvl6pPr lvl="5" algn="ctr">
              <a:spcBef>
                <a:spcPts val="900"/>
              </a:spcBef>
              <a:spcAft>
                <a:spcPts val="0"/>
              </a:spcAft>
              <a:buSzPts val="1400"/>
              <a:buNone/>
              <a:defRPr/>
            </a:lvl6pPr>
            <a:lvl7pPr lvl="6" algn="ctr">
              <a:spcBef>
                <a:spcPts val="900"/>
              </a:spcBef>
              <a:spcAft>
                <a:spcPts val="0"/>
              </a:spcAft>
              <a:buSzPts val="1400"/>
              <a:buNone/>
              <a:defRPr/>
            </a:lvl7pPr>
            <a:lvl8pPr lvl="7" algn="ctr">
              <a:spcBef>
                <a:spcPts val="900"/>
              </a:spcBef>
              <a:spcAft>
                <a:spcPts val="0"/>
              </a:spcAft>
              <a:buSzPts val="1400"/>
              <a:buNone/>
              <a:defRPr/>
            </a:lvl8pPr>
            <a:lvl9pPr lvl="8" algn="ctr">
              <a:spcBef>
                <a:spcPts val="900"/>
              </a:spcBef>
              <a:spcAft>
                <a:spcPts val="0"/>
              </a:spcAft>
              <a:buSzPts val="1400"/>
              <a:buNone/>
              <a:defRPr/>
            </a:lvl9pPr>
          </a:lstStyle>
          <a:p/>
        </p:txBody>
      </p:sp>
      <p:sp>
        <p:nvSpPr>
          <p:cNvPr id="134" name="Google Shape;134;p4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Arimo"/>
              <a:buNone/>
              <a:defRPr sz="2000"/>
            </a:lvl1pPr>
            <a:lvl2pPr indent="-228600" lvl="1" marL="914400" algn="l">
              <a:spcBef>
                <a:spcPts val="360"/>
              </a:spcBef>
              <a:spcAft>
                <a:spcPts val="0"/>
              </a:spcAft>
              <a:buClr>
                <a:schemeClr val="dk1"/>
              </a:buClr>
              <a:buSzPts val="1800"/>
              <a:buFont typeface="Arimo"/>
              <a:buNone/>
              <a:defRPr sz="1800"/>
            </a:lvl2pPr>
            <a:lvl3pPr indent="-228600" lvl="2" marL="1371600" algn="l">
              <a:spcBef>
                <a:spcPts val="320"/>
              </a:spcBef>
              <a:spcAft>
                <a:spcPts val="0"/>
              </a:spcAft>
              <a:buClr>
                <a:schemeClr val="dk1"/>
              </a:buClr>
              <a:buSzPts val="1600"/>
              <a:buFont typeface="Arimo"/>
              <a:buNone/>
              <a:defRPr sz="1600"/>
            </a:lvl3pPr>
            <a:lvl4pPr indent="-228600" lvl="3" marL="1828800" algn="l">
              <a:spcBef>
                <a:spcPts val="280"/>
              </a:spcBef>
              <a:spcAft>
                <a:spcPts val="0"/>
              </a:spcAft>
              <a:buClr>
                <a:schemeClr val="dk1"/>
              </a:buClr>
              <a:buSzPts val="1400"/>
              <a:buFont typeface="Arimo"/>
              <a:buNone/>
              <a:defRPr sz="1400"/>
            </a:lvl4pPr>
            <a:lvl5pPr indent="-228600" lvl="4" marL="2286000" algn="l">
              <a:spcBef>
                <a:spcPts val="280"/>
              </a:spcBef>
              <a:spcAft>
                <a:spcPts val="0"/>
              </a:spcAft>
              <a:buClr>
                <a:schemeClr val="dk1"/>
              </a:buClr>
              <a:buSzPts val="1400"/>
              <a:buFont typeface="Arimo"/>
              <a:buNone/>
              <a:defRPr sz="1400"/>
            </a:lvl5pPr>
            <a:lvl6pPr indent="-228600" lvl="5" marL="2743200" algn="l">
              <a:spcBef>
                <a:spcPts val="280"/>
              </a:spcBef>
              <a:spcAft>
                <a:spcPts val="0"/>
              </a:spcAft>
              <a:buClr>
                <a:schemeClr val="dk1"/>
              </a:buClr>
              <a:buSzPts val="1400"/>
              <a:buFont typeface="Arimo"/>
              <a:buNone/>
              <a:defRPr sz="1400"/>
            </a:lvl6pPr>
            <a:lvl7pPr indent="-228600" lvl="6" marL="3200400" algn="l">
              <a:spcBef>
                <a:spcPts val="280"/>
              </a:spcBef>
              <a:spcAft>
                <a:spcPts val="0"/>
              </a:spcAft>
              <a:buClr>
                <a:schemeClr val="dk1"/>
              </a:buClr>
              <a:buSzPts val="1400"/>
              <a:buFont typeface="Arimo"/>
              <a:buNone/>
              <a:defRPr sz="1400"/>
            </a:lvl7pPr>
            <a:lvl8pPr indent="-228600" lvl="7" marL="3657600" algn="l">
              <a:spcBef>
                <a:spcPts val="280"/>
              </a:spcBef>
              <a:spcAft>
                <a:spcPts val="0"/>
              </a:spcAft>
              <a:buClr>
                <a:schemeClr val="dk1"/>
              </a:buClr>
              <a:buSzPts val="1400"/>
              <a:buFont typeface="Arimo"/>
              <a:buNone/>
              <a:defRPr sz="1400"/>
            </a:lvl8pPr>
            <a:lvl9pPr indent="-228600" lvl="8" marL="4114800" algn="l">
              <a:spcBef>
                <a:spcPts val="280"/>
              </a:spcBef>
              <a:spcAft>
                <a:spcPts val="0"/>
              </a:spcAft>
              <a:buClr>
                <a:schemeClr val="dk1"/>
              </a:buClr>
              <a:buSzPts val="1400"/>
              <a:buFont typeface="Arimo"/>
              <a:buNone/>
              <a:defRPr sz="14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162" name="Shape 162"/>
        <p:cNvGrpSpPr/>
        <p:nvPr/>
      </p:nvGrpSpPr>
      <p:grpSpPr>
        <a:xfrm>
          <a:off x="0" y="0"/>
          <a:ext cx="0" cy="0"/>
          <a:chOff x="0" y="0"/>
          <a:chExt cx="0" cy="0"/>
        </a:xfrm>
      </p:grpSpPr>
      <p:sp>
        <p:nvSpPr>
          <p:cNvPr id="163" name="Google Shape;163;p48"/>
          <p:cNvSpPr txBox="1"/>
          <p:nvPr>
            <p:ph type="title"/>
          </p:nvPr>
        </p:nvSpPr>
        <p:spPr>
          <a:xfrm>
            <a:off x="458788" y="82550"/>
            <a:ext cx="7781925" cy="457200"/>
          </a:xfrm>
          <a:prstGeom prst="rect">
            <a:avLst/>
          </a:prstGeom>
          <a:noFill/>
          <a:ln>
            <a:noFill/>
          </a:ln>
        </p:spPr>
        <p:txBody>
          <a:bodyPr anchorCtr="0" anchor="ctr" bIns="45700" lIns="91425" spcFirstLastPara="1" rIns="91425" wrap="square" tIns="45700">
            <a:noAutofit/>
          </a:bodyPr>
          <a:lstStyle>
            <a:lvl1pPr lvl="0" algn="ctr">
              <a:spcBef>
                <a:spcPts val="900"/>
              </a:spcBef>
              <a:spcAft>
                <a:spcPts val="0"/>
              </a:spcAft>
              <a:buSzPts val="1400"/>
              <a:buNone/>
              <a:defRPr/>
            </a:lvl1pPr>
            <a:lvl2pPr lvl="1" algn="ctr">
              <a:spcBef>
                <a:spcPts val="900"/>
              </a:spcBef>
              <a:spcAft>
                <a:spcPts val="0"/>
              </a:spcAft>
              <a:buSzPts val="1400"/>
              <a:buNone/>
              <a:defRPr/>
            </a:lvl2pPr>
            <a:lvl3pPr lvl="2" algn="ctr">
              <a:spcBef>
                <a:spcPts val="900"/>
              </a:spcBef>
              <a:spcAft>
                <a:spcPts val="0"/>
              </a:spcAft>
              <a:buSzPts val="1400"/>
              <a:buNone/>
              <a:defRPr/>
            </a:lvl3pPr>
            <a:lvl4pPr lvl="3" algn="ctr">
              <a:spcBef>
                <a:spcPts val="900"/>
              </a:spcBef>
              <a:spcAft>
                <a:spcPts val="0"/>
              </a:spcAft>
              <a:buSzPts val="1400"/>
              <a:buNone/>
              <a:defRPr/>
            </a:lvl4pPr>
            <a:lvl5pPr lvl="4" algn="ctr">
              <a:spcBef>
                <a:spcPts val="900"/>
              </a:spcBef>
              <a:spcAft>
                <a:spcPts val="0"/>
              </a:spcAft>
              <a:buSzPts val="1400"/>
              <a:buNone/>
              <a:defRPr/>
            </a:lvl5pPr>
            <a:lvl6pPr lvl="5" algn="ctr">
              <a:spcBef>
                <a:spcPts val="900"/>
              </a:spcBef>
              <a:spcAft>
                <a:spcPts val="0"/>
              </a:spcAft>
              <a:buSzPts val="1400"/>
              <a:buNone/>
              <a:defRPr/>
            </a:lvl6pPr>
            <a:lvl7pPr lvl="6" algn="ctr">
              <a:spcBef>
                <a:spcPts val="900"/>
              </a:spcBef>
              <a:spcAft>
                <a:spcPts val="0"/>
              </a:spcAft>
              <a:buSzPts val="1400"/>
              <a:buNone/>
              <a:defRPr/>
            </a:lvl7pPr>
            <a:lvl8pPr lvl="7" algn="ctr">
              <a:spcBef>
                <a:spcPts val="900"/>
              </a:spcBef>
              <a:spcAft>
                <a:spcPts val="0"/>
              </a:spcAft>
              <a:buSzPts val="1400"/>
              <a:buNone/>
              <a:defRPr/>
            </a:lvl8pPr>
            <a:lvl9pPr lvl="8" algn="ctr">
              <a:spcBef>
                <a:spcPts val="900"/>
              </a:spcBef>
              <a:spcAft>
                <a:spcPts val="0"/>
              </a:spcAft>
              <a:buSzPts val="1400"/>
              <a:buNone/>
              <a:defRPr/>
            </a:lvl9pPr>
          </a:lstStyle>
          <a:p/>
        </p:txBody>
      </p:sp>
      <p:sp>
        <p:nvSpPr>
          <p:cNvPr id="164" name="Google Shape;164;p48"/>
          <p:cNvSpPr txBox="1"/>
          <p:nvPr>
            <p:ph idx="1" type="body"/>
          </p:nvPr>
        </p:nvSpPr>
        <p:spPr>
          <a:xfrm>
            <a:off x="457200" y="1047750"/>
            <a:ext cx="4124325" cy="5535613"/>
          </a:xfrm>
          <a:prstGeom prst="rect">
            <a:avLst/>
          </a:prstGeom>
          <a:noFill/>
          <a:ln>
            <a:noFill/>
          </a:ln>
        </p:spPr>
        <p:txBody>
          <a:bodyPr anchorCtr="0" anchor="t" bIns="45700" lIns="91425" spcFirstLastPara="1" rIns="91425" wrap="square" tIns="45700">
            <a:noAutofit/>
          </a:bodyPr>
          <a:lstStyle>
            <a:lvl1pPr indent="-228600" lvl="0" marL="457200" algn="l">
              <a:spcBef>
                <a:spcPts val="560"/>
              </a:spcBef>
              <a:spcAft>
                <a:spcPts val="0"/>
              </a:spcAft>
              <a:buSzPts val="1400"/>
              <a:buNone/>
              <a:defRPr sz="2800"/>
            </a:lvl1pPr>
            <a:lvl2pPr indent="-381000" lvl="1" marL="914400" algn="l">
              <a:spcBef>
                <a:spcPts val="480"/>
              </a:spcBef>
              <a:spcAft>
                <a:spcPts val="0"/>
              </a:spcAft>
              <a:buClr>
                <a:schemeClr val="dk1"/>
              </a:buClr>
              <a:buSzPts val="2400"/>
              <a:buFont typeface="Arimo"/>
              <a:buChar char="–"/>
              <a:defRPr sz="2400"/>
            </a:lvl2pPr>
            <a:lvl3pPr indent="-355600" lvl="2" marL="1371600" algn="l">
              <a:spcBef>
                <a:spcPts val="400"/>
              </a:spcBef>
              <a:spcAft>
                <a:spcPts val="0"/>
              </a:spcAft>
              <a:buClr>
                <a:schemeClr val="dk1"/>
              </a:buClr>
              <a:buSzPts val="2000"/>
              <a:buFont typeface="Arimo"/>
              <a:buChar char="•"/>
              <a:defRPr sz="2000"/>
            </a:lvl3pPr>
            <a:lvl4pPr indent="-342900" lvl="3" marL="1828800" algn="l">
              <a:spcBef>
                <a:spcPts val="360"/>
              </a:spcBef>
              <a:spcAft>
                <a:spcPts val="0"/>
              </a:spcAft>
              <a:buClr>
                <a:schemeClr val="dk1"/>
              </a:buClr>
              <a:buSzPts val="1800"/>
              <a:buFont typeface="Arimo"/>
              <a:buChar char="–"/>
              <a:defRPr sz="1800"/>
            </a:lvl4pPr>
            <a:lvl5pPr indent="-342900" lvl="4" marL="2286000" algn="l">
              <a:spcBef>
                <a:spcPts val="360"/>
              </a:spcBef>
              <a:spcAft>
                <a:spcPts val="0"/>
              </a:spcAft>
              <a:buClr>
                <a:schemeClr val="dk1"/>
              </a:buClr>
              <a:buSzPts val="1800"/>
              <a:buFont typeface="Arimo"/>
              <a:buChar char="»"/>
              <a:defRPr sz="1800"/>
            </a:lvl5pPr>
            <a:lvl6pPr indent="-342900" lvl="5" marL="2743200" algn="l">
              <a:spcBef>
                <a:spcPts val="360"/>
              </a:spcBef>
              <a:spcAft>
                <a:spcPts val="0"/>
              </a:spcAft>
              <a:buClr>
                <a:schemeClr val="dk1"/>
              </a:buClr>
              <a:buSzPts val="1800"/>
              <a:buFont typeface="Arimo"/>
              <a:buChar char="»"/>
              <a:defRPr sz="1800"/>
            </a:lvl6pPr>
            <a:lvl7pPr indent="-342900" lvl="6" marL="3200400" algn="l">
              <a:spcBef>
                <a:spcPts val="360"/>
              </a:spcBef>
              <a:spcAft>
                <a:spcPts val="0"/>
              </a:spcAft>
              <a:buClr>
                <a:schemeClr val="dk1"/>
              </a:buClr>
              <a:buSzPts val="1800"/>
              <a:buFont typeface="Arimo"/>
              <a:buChar char="»"/>
              <a:defRPr sz="1800"/>
            </a:lvl7pPr>
            <a:lvl8pPr indent="-342900" lvl="7" marL="3657600" algn="l">
              <a:spcBef>
                <a:spcPts val="360"/>
              </a:spcBef>
              <a:spcAft>
                <a:spcPts val="0"/>
              </a:spcAft>
              <a:buClr>
                <a:schemeClr val="dk1"/>
              </a:buClr>
              <a:buSzPts val="1800"/>
              <a:buFont typeface="Arimo"/>
              <a:buChar char="»"/>
              <a:defRPr sz="1800"/>
            </a:lvl8pPr>
            <a:lvl9pPr indent="-342900" lvl="8" marL="4114800" algn="l">
              <a:spcBef>
                <a:spcPts val="360"/>
              </a:spcBef>
              <a:spcAft>
                <a:spcPts val="0"/>
              </a:spcAft>
              <a:buClr>
                <a:schemeClr val="dk1"/>
              </a:buClr>
              <a:buSzPts val="1800"/>
              <a:buFont typeface="Arimo"/>
              <a:buChar char="»"/>
              <a:defRPr sz="1800"/>
            </a:lvl9pPr>
          </a:lstStyle>
          <a:p/>
        </p:txBody>
      </p:sp>
      <p:sp>
        <p:nvSpPr>
          <p:cNvPr id="165" name="Google Shape;165;p48"/>
          <p:cNvSpPr txBox="1"/>
          <p:nvPr>
            <p:ph idx="2" type="body"/>
          </p:nvPr>
        </p:nvSpPr>
        <p:spPr>
          <a:xfrm>
            <a:off x="4733925" y="1047750"/>
            <a:ext cx="4124325" cy="5535613"/>
          </a:xfrm>
          <a:prstGeom prst="rect">
            <a:avLst/>
          </a:prstGeom>
          <a:noFill/>
          <a:ln>
            <a:noFill/>
          </a:ln>
        </p:spPr>
        <p:txBody>
          <a:bodyPr anchorCtr="0" anchor="t" bIns="45700" lIns="91425" spcFirstLastPara="1" rIns="91425" wrap="square" tIns="45700">
            <a:noAutofit/>
          </a:bodyPr>
          <a:lstStyle>
            <a:lvl1pPr indent="-228600" lvl="0" marL="457200" algn="l">
              <a:spcBef>
                <a:spcPts val="560"/>
              </a:spcBef>
              <a:spcAft>
                <a:spcPts val="0"/>
              </a:spcAft>
              <a:buSzPts val="1400"/>
              <a:buNone/>
              <a:defRPr sz="2800"/>
            </a:lvl1pPr>
            <a:lvl2pPr indent="-381000" lvl="1" marL="914400" algn="l">
              <a:spcBef>
                <a:spcPts val="480"/>
              </a:spcBef>
              <a:spcAft>
                <a:spcPts val="0"/>
              </a:spcAft>
              <a:buClr>
                <a:schemeClr val="dk1"/>
              </a:buClr>
              <a:buSzPts val="2400"/>
              <a:buFont typeface="Arimo"/>
              <a:buChar char="–"/>
              <a:defRPr sz="2400"/>
            </a:lvl2pPr>
            <a:lvl3pPr indent="-355600" lvl="2" marL="1371600" algn="l">
              <a:spcBef>
                <a:spcPts val="400"/>
              </a:spcBef>
              <a:spcAft>
                <a:spcPts val="0"/>
              </a:spcAft>
              <a:buClr>
                <a:schemeClr val="dk1"/>
              </a:buClr>
              <a:buSzPts val="2000"/>
              <a:buFont typeface="Arimo"/>
              <a:buChar char="•"/>
              <a:defRPr sz="2000"/>
            </a:lvl3pPr>
            <a:lvl4pPr indent="-342900" lvl="3" marL="1828800" algn="l">
              <a:spcBef>
                <a:spcPts val="360"/>
              </a:spcBef>
              <a:spcAft>
                <a:spcPts val="0"/>
              </a:spcAft>
              <a:buClr>
                <a:schemeClr val="dk1"/>
              </a:buClr>
              <a:buSzPts val="1800"/>
              <a:buFont typeface="Arimo"/>
              <a:buChar char="–"/>
              <a:defRPr sz="1800"/>
            </a:lvl4pPr>
            <a:lvl5pPr indent="-342900" lvl="4" marL="2286000" algn="l">
              <a:spcBef>
                <a:spcPts val="360"/>
              </a:spcBef>
              <a:spcAft>
                <a:spcPts val="0"/>
              </a:spcAft>
              <a:buClr>
                <a:schemeClr val="dk1"/>
              </a:buClr>
              <a:buSzPts val="1800"/>
              <a:buFont typeface="Arimo"/>
              <a:buChar char="»"/>
              <a:defRPr sz="1800"/>
            </a:lvl5pPr>
            <a:lvl6pPr indent="-342900" lvl="5" marL="2743200" algn="l">
              <a:spcBef>
                <a:spcPts val="360"/>
              </a:spcBef>
              <a:spcAft>
                <a:spcPts val="0"/>
              </a:spcAft>
              <a:buClr>
                <a:schemeClr val="dk1"/>
              </a:buClr>
              <a:buSzPts val="1800"/>
              <a:buFont typeface="Arimo"/>
              <a:buChar char="»"/>
              <a:defRPr sz="1800"/>
            </a:lvl6pPr>
            <a:lvl7pPr indent="-342900" lvl="6" marL="3200400" algn="l">
              <a:spcBef>
                <a:spcPts val="360"/>
              </a:spcBef>
              <a:spcAft>
                <a:spcPts val="0"/>
              </a:spcAft>
              <a:buClr>
                <a:schemeClr val="dk1"/>
              </a:buClr>
              <a:buSzPts val="1800"/>
              <a:buFont typeface="Arimo"/>
              <a:buChar char="»"/>
              <a:defRPr sz="1800"/>
            </a:lvl7pPr>
            <a:lvl8pPr indent="-342900" lvl="7" marL="3657600" algn="l">
              <a:spcBef>
                <a:spcPts val="360"/>
              </a:spcBef>
              <a:spcAft>
                <a:spcPts val="0"/>
              </a:spcAft>
              <a:buClr>
                <a:schemeClr val="dk1"/>
              </a:buClr>
              <a:buSzPts val="1800"/>
              <a:buFont typeface="Arimo"/>
              <a:buChar char="»"/>
              <a:defRPr sz="1800"/>
            </a:lvl8pPr>
            <a:lvl9pPr indent="-342900" lvl="8" marL="4114800" algn="l">
              <a:spcBef>
                <a:spcPts val="360"/>
              </a:spcBef>
              <a:spcAft>
                <a:spcPts val="0"/>
              </a:spcAft>
              <a:buClr>
                <a:schemeClr val="dk1"/>
              </a:buClr>
              <a:buSzPts val="1800"/>
              <a:buFont typeface="Arimo"/>
              <a:buChar char="»"/>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193" name="Shape 193"/>
        <p:cNvGrpSpPr/>
        <p:nvPr/>
      </p:nvGrpSpPr>
      <p:grpSpPr>
        <a:xfrm>
          <a:off x="0" y="0"/>
          <a:ext cx="0" cy="0"/>
          <a:chOff x="0" y="0"/>
          <a:chExt cx="0" cy="0"/>
        </a:xfrm>
      </p:grpSpPr>
      <p:sp>
        <p:nvSpPr>
          <p:cNvPr id="194" name="Google Shape;194;p5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1200"/>
              </a:spcBef>
              <a:spcAft>
                <a:spcPts val="0"/>
              </a:spcAft>
              <a:buSzPts val="1400"/>
              <a:buNone/>
              <a:defRPr/>
            </a:lvl1pPr>
            <a:lvl2pPr lvl="1" algn="ctr">
              <a:spcBef>
                <a:spcPts val="900"/>
              </a:spcBef>
              <a:spcAft>
                <a:spcPts val="0"/>
              </a:spcAft>
              <a:buSzPts val="1400"/>
              <a:buNone/>
              <a:defRPr/>
            </a:lvl2pPr>
            <a:lvl3pPr lvl="2" algn="ctr">
              <a:spcBef>
                <a:spcPts val="900"/>
              </a:spcBef>
              <a:spcAft>
                <a:spcPts val="0"/>
              </a:spcAft>
              <a:buSzPts val="1400"/>
              <a:buNone/>
              <a:defRPr/>
            </a:lvl3pPr>
            <a:lvl4pPr lvl="3" algn="ctr">
              <a:spcBef>
                <a:spcPts val="900"/>
              </a:spcBef>
              <a:spcAft>
                <a:spcPts val="0"/>
              </a:spcAft>
              <a:buSzPts val="1400"/>
              <a:buNone/>
              <a:defRPr/>
            </a:lvl4pPr>
            <a:lvl5pPr lvl="4" algn="ctr">
              <a:spcBef>
                <a:spcPts val="900"/>
              </a:spcBef>
              <a:spcAft>
                <a:spcPts val="0"/>
              </a:spcAft>
              <a:buSzPts val="1400"/>
              <a:buNone/>
              <a:defRPr/>
            </a:lvl5pPr>
            <a:lvl6pPr lvl="5" algn="ctr">
              <a:spcBef>
                <a:spcPts val="900"/>
              </a:spcBef>
              <a:spcAft>
                <a:spcPts val="0"/>
              </a:spcAft>
              <a:buSzPts val="1400"/>
              <a:buNone/>
              <a:defRPr/>
            </a:lvl6pPr>
            <a:lvl7pPr lvl="6" algn="ctr">
              <a:spcBef>
                <a:spcPts val="900"/>
              </a:spcBef>
              <a:spcAft>
                <a:spcPts val="0"/>
              </a:spcAft>
              <a:buSzPts val="1400"/>
              <a:buNone/>
              <a:defRPr/>
            </a:lvl7pPr>
            <a:lvl8pPr lvl="7" algn="ctr">
              <a:spcBef>
                <a:spcPts val="900"/>
              </a:spcBef>
              <a:spcAft>
                <a:spcPts val="0"/>
              </a:spcAft>
              <a:buSzPts val="1400"/>
              <a:buNone/>
              <a:defRPr/>
            </a:lvl8pPr>
            <a:lvl9pPr lvl="8" algn="ctr">
              <a:spcBef>
                <a:spcPts val="900"/>
              </a:spcBef>
              <a:spcAft>
                <a:spcPts val="0"/>
              </a:spcAft>
              <a:buSzPts val="1400"/>
              <a:buNone/>
              <a:defRPr/>
            </a:lvl9pPr>
          </a:lstStyle>
          <a:p/>
        </p:txBody>
      </p:sp>
      <p:sp>
        <p:nvSpPr>
          <p:cNvPr id="195" name="Google Shape;195;p5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mo"/>
              <a:buNone/>
              <a:defRPr b="1" sz="2400"/>
            </a:lvl1pPr>
            <a:lvl2pPr indent="-228600" lvl="1" marL="914400" algn="l">
              <a:spcBef>
                <a:spcPts val="400"/>
              </a:spcBef>
              <a:spcAft>
                <a:spcPts val="0"/>
              </a:spcAft>
              <a:buClr>
                <a:schemeClr val="dk1"/>
              </a:buClr>
              <a:buSzPts val="2000"/>
              <a:buFont typeface="Arimo"/>
              <a:buNone/>
              <a:defRPr b="1" sz="2000"/>
            </a:lvl2pPr>
            <a:lvl3pPr indent="-228600" lvl="2" marL="1371600" algn="l">
              <a:spcBef>
                <a:spcPts val="360"/>
              </a:spcBef>
              <a:spcAft>
                <a:spcPts val="0"/>
              </a:spcAft>
              <a:buClr>
                <a:schemeClr val="dk1"/>
              </a:buClr>
              <a:buSzPts val="1800"/>
              <a:buFont typeface="Arimo"/>
              <a:buNone/>
              <a:defRPr b="1" sz="1800"/>
            </a:lvl3pPr>
            <a:lvl4pPr indent="-228600" lvl="3" marL="1828800" algn="l">
              <a:spcBef>
                <a:spcPts val="320"/>
              </a:spcBef>
              <a:spcAft>
                <a:spcPts val="0"/>
              </a:spcAft>
              <a:buClr>
                <a:schemeClr val="dk1"/>
              </a:buClr>
              <a:buSzPts val="1600"/>
              <a:buFont typeface="Arimo"/>
              <a:buNone/>
              <a:defRPr b="1" sz="1600"/>
            </a:lvl4pPr>
            <a:lvl5pPr indent="-228600" lvl="4" marL="2286000" algn="l">
              <a:spcBef>
                <a:spcPts val="320"/>
              </a:spcBef>
              <a:spcAft>
                <a:spcPts val="0"/>
              </a:spcAft>
              <a:buClr>
                <a:schemeClr val="dk1"/>
              </a:buClr>
              <a:buSzPts val="1600"/>
              <a:buFont typeface="Arimo"/>
              <a:buNone/>
              <a:defRPr b="1" sz="1600"/>
            </a:lvl5pPr>
            <a:lvl6pPr indent="-228600" lvl="5" marL="2743200" algn="l">
              <a:spcBef>
                <a:spcPts val="320"/>
              </a:spcBef>
              <a:spcAft>
                <a:spcPts val="0"/>
              </a:spcAft>
              <a:buClr>
                <a:schemeClr val="dk1"/>
              </a:buClr>
              <a:buSzPts val="1600"/>
              <a:buFont typeface="Arimo"/>
              <a:buNone/>
              <a:defRPr b="1" sz="1600"/>
            </a:lvl6pPr>
            <a:lvl7pPr indent="-228600" lvl="6" marL="3200400" algn="l">
              <a:spcBef>
                <a:spcPts val="320"/>
              </a:spcBef>
              <a:spcAft>
                <a:spcPts val="0"/>
              </a:spcAft>
              <a:buClr>
                <a:schemeClr val="dk1"/>
              </a:buClr>
              <a:buSzPts val="1600"/>
              <a:buFont typeface="Arimo"/>
              <a:buNone/>
              <a:defRPr b="1" sz="1600"/>
            </a:lvl7pPr>
            <a:lvl8pPr indent="-228600" lvl="7" marL="3657600" algn="l">
              <a:spcBef>
                <a:spcPts val="320"/>
              </a:spcBef>
              <a:spcAft>
                <a:spcPts val="0"/>
              </a:spcAft>
              <a:buClr>
                <a:schemeClr val="dk1"/>
              </a:buClr>
              <a:buSzPts val="1600"/>
              <a:buFont typeface="Arimo"/>
              <a:buNone/>
              <a:defRPr b="1" sz="1600"/>
            </a:lvl8pPr>
            <a:lvl9pPr indent="-228600" lvl="8" marL="4114800" algn="l">
              <a:spcBef>
                <a:spcPts val="320"/>
              </a:spcBef>
              <a:spcAft>
                <a:spcPts val="0"/>
              </a:spcAft>
              <a:buClr>
                <a:schemeClr val="dk1"/>
              </a:buClr>
              <a:buSzPts val="1600"/>
              <a:buFont typeface="Arimo"/>
              <a:buNone/>
              <a:defRPr b="1" sz="1600"/>
            </a:lvl9pPr>
          </a:lstStyle>
          <a:p/>
        </p:txBody>
      </p:sp>
      <p:sp>
        <p:nvSpPr>
          <p:cNvPr id="196" name="Google Shape;196;p5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228600" lvl="0" marL="457200" algn="l">
              <a:spcBef>
                <a:spcPts val="480"/>
              </a:spcBef>
              <a:spcAft>
                <a:spcPts val="0"/>
              </a:spcAft>
              <a:buSzPts val="1400"/>
              <a:buNone/>
              <a:defRPr sz="2400"/>
            </a:lvl1pPr>
            <a:lvl2pPr indent="-355600" lvl="1" marL="914400" algn="l">
              <a:spcBef>
                <a:spcPts val="400"/>
              </a:spcBef>
              <a:spcAft>
                <a:spcPts val="0"/>
              </a:spcAft>
              <a:buClr>
                <a:schemeClr val="dk1"/>
              </a:buClr>
              <a:buSzPts val="2000"/>
              <a:buFont typeface="Arimo"/>
              <a:buChar char="–"/>
              <a:defRPr sz="2000"/>
            </a:lvl2pPr>
            <a:lvl3pPr indent="-342900" lvl="2" marL="1371600" algn="l">
              <a:spcBef>
                <a:spcPts val="360"/>
              </a:spcBef>
              <a:spcAft>
                <a:spcPts val="0"/>
              </a:spcAft>
              <a:buClr>
                <a:schemeClr val="dk1"/>
              </a:buClr>
              <a:buSzPts val="1800"/>
              <a:buFont typeface="Arimo"/>
              <a:buChar char="•"/>
              <a:defRPr sz="1800"/>
            </a:lvl3pPr>
            <a:lvl4pPr indent="-330200" lvl="3" marL="1828800" algn="l">
              <a:spcBef>
                <a:spcPts val="320"/>
              </a:spcBef>
              <a:spcAft>
                <a:spcPts val="0"/>
              </a:spcAft>
              <a:buClr>
                <a:schemeClr val="dk1"/>
              </a:buClr>
              <a:buSzPts val="1600"/>
              <a:buFont typeface="Arimo"/>
              <a:buChar char="–"/>
              <a:defRPr sz="1600"/>
            </a:lvl4pPr>
            <a:lvl5pPr indent="-330200" lvl="4" marL="2286000" algn="l">
              <a:spcBef>
                <a:spcPts val="320"/>
              </a:spcBef>
              <a:spcAft>
                <a:spcPts val="0"/>
              </a:spcAft>
              <a:buClr>
                <a:schemeClr val="dk1"/>
              </a:buClr>
              <a:buSzPts val="1600"/>
              <a:buFont typeface="Arimo"/>
              <a:buChar char="»"/>
              <a:defRPr sz="1600"/>
            </a:lvl5pPr>
            <a:lvl6pPr indent="-330200" lvl="5" marL="2743200" algn="l">
              <a:spcBef>
                <a:spcPts val="320"/>
              </a:spcBef>
              <a:spcAft>
                <a:spcPts val="0"/>
              </a:spcAft>
              <a:buClr>
                <a:schemeClr val="dk1"/>
              </a:buClr>
              <a:buSzPts val="1600"/>
              <a:buFont typeface="Arimo"/>
              <a:buChar char="»"/>
              <a:defRPr sz="1600"/>
            </a:lvl6pPr>
            <a:lvl7pPr indent="-330200" lvl="6" marL="3200400" algn="l">
              <a:spcBef>
                <a:spcPts val="320"/>
              </a:spcBef>
              <a:spcAft>
                <a:spcPts val="0"/>
              </a:spcAft>
              <a:buClr>
                <a:schemeClr val="dk1"/>
              </a:buClr>
              <a:buSzPts val="1600"/>
              <a:buFont typeface="Arimo"/>
              <a:buChar char="»"/>
              <a:defRPr sz="1600"/>
            </a:lvl7pPr>
            <a:lvl8pPr indent="-330200" lvl="7" marL="3657600" algn="l">
              <a:spcBef>
                <a:spcPts val="320"/>
              </a:spcBef>
              <a:spcAft>
                <a:spcPts val="0"/>
              </a:spcAft>
              <a:buClr>
                <a:schemeClr val="dk1"/>
              </a:buClr>
              <a:buSzPts val="1600"/>
              <a:buFont typeface="Arimo"/>
              <a:buChar char="»"/>
              <a:defRPr sz="1600"/>
            </a:lvl8pPr>
            <a:lvl9pPr indent="-330200" lvl="8" marL="4114800" algn="l">
              <a:spcBef>
                <a:spcPts val="320"/>
              </a:spcBef>
              <a:spcAft>
                <a:spcPts val="0"/>
              </a:spcAft>
              <a:buClr>
                <a:schemeClr val="dk1"/>
              </a:buClr>
              <a:buSzPts val="1600"/>
              <a:buFont typeface="Arimo"/>
              <a:buChar char="»"/>
              <a:defRPr sz="1600"/>
            </a:lvl9pPr>
          </a:lstStyle>
          <a:p/>
        </p:txBody>
      </p:sp>
      <p:sp>
        <p:nvSpPr>
          <p:cNvPr id="197" name="Google Shape;197;p5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mo"/>
              <a:buNone/>
              <a:defRPr b="1" sz="2400"/>
            </a:lvl1pPr>
            <a:lvl2pPr indent="-228600" lvl="1" marL="914400" algn="l">
              <a:spcBef>
                <a:spcPts val="400"/>
              </a:spcBef>
              <a:spcAft>
                <a:spcPts val="0"/>
              </a:spcAft>
              <a:buClr>
                <a:schemeClr val="dk1"/>
              </a:buClr>
              <a:buSzPts val="2000"/>
              <a:buFont typeface="Arimo"/>
              <a:buNone/>
              <a:defRPr b="1" sz="2000"/>
            </a:lvl2pPr>
            <a:lvl3pPr indent="-228600" lvl="2" marL="1371600" algn="l">
              <a:spcBef>
                <a:spcPts val="360"/>
              </a:spcBef>
              <a:spcAft>
                <a:spcPts val="0"/>
              </a:spcAft>
              <a:buClr>
                <a:schemeClr val="dk1"/>
              </a:buClr>
              <a:buSzPts val="1800"/>
              <a:buFont typeface="Arimo"/>
              <a:buNone/>
              <a:defRPr b="1" sz="1800"/>
            </a:lvl3pPr>
            <a:lvl4pPr indent="-228600" lvl="3" marL="1828800" algn="l">
              <a:spcBef>
                <a:spcPts val="320"/>
              </a:spcBef>
              <a:spcAft>
                <a:spcPts val="0"/>
              </a:spcAft>
              <a:buClr>
                <a:schemeClr val="dk1"/>
              </a:buClr>
              <a:buSzPts val="1600"/>
              <a:buFont typeface="Arimo"/>
              <a:buNone/>
              <a:defRPr b="1" sz="1600"/>
            </a:lvl4pPr>
            <a:lvl5pPr indent="-228600" lvl="4" marL="2286000" algn="l">
              <a:spcBef>
                <a:spcPts val="320"/>
              </a:spcBef>
              <a:spcAft>
                <a:spcPts val="0"/>
              </a:spcAft>
              <a:buClr>
                <a:schemeClr val="dk1"/>
              </a:buClr>
              <a:buSzPts val="1600"/>
              <a:buFont typeface="Arimo"/>
              <a:buNone/>
              <a:defRPr b="1" sz="1600"/>
            </a:lvl5pPr>
            <a:lvl6pPr indent="-228600" lvl="5" marL="2743200" algn="l">
              <a:spcBef>
                <a:spcPts val="320"/>
              </a:spcBef>
              <a:spcAft>
                <a:spcPts val="0"/>
              </a:spcAft>
              <a:buClr>
                <a:schemeClr val="dk1"/>
              </a:buClr>
              <a:buSzPts val="1600"/>
              <a:buFont typeface="Arimo"/>
              <a:buNone/>
              <a:defRPr b="1" sz="1600"/>
            </a:lvl6pPr>
            <a:lvl7pPr indent="-228600" lvl="6" marL="3200400" algn="l">
              <a:spcBef>
                <a:spcPts val="320"/>
              </a:spcBef>
              <a:spcAft>
                <a:spcPts val="0"/>
              </a:spcAft>
              <a:buClr>
                <a:schemeClr val="dk1"/>
              </a:buClr>
              <a:buSzPts val="1600"/>
              <a:buFont typeface="Arimo"/>
              <a:buNone/>
              <a:defRPr b="1" sz="1600"/>
            </a:lvl7pPr>
            <a:lvl8pPr indent="-228600" lvl="7" marL="3657600" algn="l">
              <a:spcBef>
                <a:spcPts val="320"/>
              </a:spcBef>
              <a:spcAft>
                <a:spcPts val="0"/>
              </a:spcAft>
              <a:buClr>
                <a:schemeClr val="dk1"/>
              </a:buClr>
              <a:buSzPts val="1600"/>
              <a:buFont typeface="Arimo"/>
              <a:buNone/>
              <a:defRPr b="1" sz="1600"/>
            </a:lvl8pPr>
            <a:lvl9pPr indent="-228600" lvl="8" marL="4114800" algn="l">
              <a:spcBef>
                <a:spcPts val="320"/>
              </a:spcBef>
              <a:spcAft>
                <a:spcPts val="0"/>
              </a:spcAft>
              <a:buClr>
                <a:schemeClr val="dk1"/>
              </a:buClr>
              <a:buSzPts val="1600"/>
              <a:buFont typeface="Arimo"/>
              <a:buNone/>
              <a:defRPr b="1" sz="1600"/>
            </a:lvl9pPr>
          </a:lstStyle>
          <a:p/>
        </p:txBody>
      </p:sp>
      <p:sp>
        <p:nvSpPr>
          <p:cNvPr id="198" name="Google Shape;198;p5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228600" lvl="0" marL="457200" algn="l">
              <a:spcBef>
                <a:spcPts val="480"/>
              </a:spcBef>
              <a:spcAft>
                <a:spcPts val="0"/>
              </a:spcAft>
              <a:buSzPts val="1400"/>
              <a:buNone/>
              <a:defRPr sz="2400"/>
            </a:lvl1pPr>
            <a:lvl2pPr indent="-355600" lvl="1" marL="914400" algn="l">
              <a:spcBef>
                <a:spcPts val="400"/>
              </a:spcBef>
              <a:spcAft>
                <a:spcPts val="0"/>
              </a:spcAft>
              <a:buClr>
                <a:schemeClr val="dk1"/>
              </a:buClr>
              <a:buSzPts val="2000"/>
              <a:buFont typeface="Arimo"/>
              <a:buChar char="–"/>
              <a:defRPr sz="2000"/>
            </a:lvl2pPr>
            <a:lvl3pPr indent="-342900" lvl="2" marL="1371600" algn="l">
              <a:spcBef>
                <a:spcPts val="360"/>
              </a:spcBef>
              <a:spcAft>
                <a:spcPts val="0"/>
              </a:spcAft>
              <a:buClr>
                <a:schemeClr val="dk1"/>
              </a:buClr>
              <a:buSzPts val="1800"/>
              <a:buFont typeface="Arimo"/>
              <a:buChar char="•"/>
              <a:defRPr sz="1800"/>
            </a:lvl3pPr>
            <a:lvl4pPr indent="-330200" lvl="3" marL="1828800" algn="l">
              <a:spcBef>
                <a:spcPts val="320"/>
              </a:spcBef>
              <a:spcAft>
                <a:spcPts val="0"/>
              </a:spcAft>
              <a:buClr>
                <a:schemeClr val="dk1"/>
              </a:buClr>
              <a:buSzPts val="1600"/>
              <a:buFont typeface="Arimo"/>
              <a:buChar char="–"/>
              <a:defRPr sz="1600"/>
            </a:lvl4pPr>
            <a:lvl5pPr indent="-330200" lvl="4" marL="2286000" algn="l">
              <a:spcBef>
                <a:spcPts val="320"/>
              </a:spcBef>
              <a:spcAft>
                <a:spcPts val="0"/>
              </a:spcAft>
              <a:buClr>
                <a:schemeClr val="dk1"/>
              </a:buClr>
              <a:buSzPts val="1600"/>
              <a:buFont typeface="Arimo"/>
              <a:buChar char="»"/>
              <a:defRPr sz="1600"/>
            </a:lvl5pPr>
            <a:lvl6pPr indent="-330200" lvl="5" marL="2743200" algn="l">
              <a:spcBef>
                <a:spcPts val="320"/>
              </a:spcBef>
              <a:spcAft>
                <a:spcPts val="0"/>
              </a:spcAft>
              <a:buClr>
                <a:schemeClr val="dk1"/>
              </a:buClr>
              <a:buSzPts val="1600"/>
              <a:buFont typeface="Arimo"/>
              <a:buChar char="»"/>
              <a:defRPr sz="1600"/>
            </a:lvl6pPr>
            <a:lvl7pPr indent="-330200" lvl="6" marL="3200400" algn="l">
              <a:spcBef>
                <a:spcPts val="320"/>
              </a:spcBef>
              <a:spcAft>
                <a:spcPts val="0"/>
              </a:spcAft>
              <a:buClr>
                <a:schemeClr val="dk1"/>
              </a:buClr>
              <a:buSzPts val="1600"/>
              <a:buFont typeface="Arimo"/>
              <a:buChar char="»"/>
              <a:defRPr sz="1600"/>
            </a:lvl7pPr>
            <a:lvl8pPr indent="-330200" lvl="7" marL="3657600" algn="l">
              <a:spcBef>
                <a:spcPts val="320"/>
              </a:spcBef>
              <a:spcAft>
                <a:spcPts val="0"/>
              </a:spcAft>
              <a:buClr>
                <a:schemeClr val="dk1"/>
              </a:buClr>
              <a:buSzPts val="1600"/>
              <a:buFont typeface="Arimo"/>
              <a:buChar char="»"/>
              <a:defRPr sz="1600"/>
            </a:lvl8pPr>
            <a:lvl9pPr indent="-330200" lvl="8" marL="4114800" algn="l">
              <a:spcBef>
                <a:spcPts val="320"/>
              </a:spcBef>
              <a:spcAft>
                <a:spcPts val="0"/>
              </a:spcAft>
              <a:buClr>
                <a:schemeClr val="dk1"/>
              </a:buClr>
              <a:buSzPts val="1600"/>
              <a:buFont typeface="Arimo"/>
              <a:buChar char="»"/>
              <a:defRPr sz="16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226" name="Shape 226"/>
        <p:cNvGrpSpPr/>
        <p:nvPr/>
      </p:nvGrpSpPr>
      <p:grpSpPr>
        <a:xfrm>
          <a:off x="0" y="0"/>
          <a:ext cx="0" cy="0"/>
          <a:chOff x="0" y="0"/>
          <a:chExt cx="0" cy="0"/>
        </a:xfrm>
      </p:grpSpPr>
      <p:sp>
        <p:nvSpPr>
          <p:cNvPr id="227" name="Google Shape;227;p52"/>
          <p:cNvSpPr txBox="1"/>
          <p:nvPr>
            <p:ph type="title"/>
          </p:nvPr>
        </p:nvSpPr>
        <p:spPr>
          <a:xfrm>
            <a:off x="458788" y="82550"/>
            <a:ext cx="7781925" cy="457200"/>
          </a:xfrm>
          <a:prstGeom prst="rect">
            <a:avLst/>
          </a:prstGeom>
          <a:noFill/>
          <a:ln>
            <a:noFill/>
          </a:ln>
        </p:spPr>
        <p:txBody>
          <a:bodyPr anchorCtr="0" anchor="ctr" bIns="45700" lIns="91425" spcFirstLastPara="1" rIns="91425" wrap="square" tIns="45700">
            <a:noAutofit/>
          </a:bodyPr>
          <a:lstStyle>
            <a:lvl1pPr lvl="0" algn="ctr">
              <a:spcBef>
                <a:spcPts val="900"/>
              </a:spcBef>
              <a:spcAft>
                <a:spcPts val="0"/>
              </a:spcAft>
              <a:buSzPts val="1400"/>
              <a:buNone/>
              <a:defRPr/>
            </a:lvl1pPr>
            <a:lvl2pPr lvl="1" algn="ctr">
              <a:spcBef>
                <a:spcPts val="900"/>
              </a:spcBef>
              <a:spcAft>
                <a:spcPts val="0"/>
              </a:spcAft>
              <a:buSzPts val="1400"/>
              <a:buNone/>
              <a:defRPr/>
            </a:lvl2pPr>
            <a:lvl3pPr lvl="2" algn="ctr">
              <a:spcBef>
                <a:spcPts val="900"/>
              </a:spcBef>
              <a:spcAft>
                <a:spcPts val="0"/>
              </a:spcAft>
              <a:buSzPts val="1400"/>
              <a:buNone/>
              <a:defRPr/>
            </a:lvl3pPr>
            <a:lvl4pPr lvl="3" algn="ctr">
              <a:spcBef>
                <a:spcPts val="900"/>
              </a:spcBef>
              <a:spcAft>
                <a:spcPts val="0"/>
              </a:spcAft>
              <a:buSzPts val="1400"/>
              <a:buNone/>
              <a:defRPr/>
            </a:lvl4pPr>
            <a:lvl5pPr lvl="4" algn="ctr">
              <a:spcBef>
                <a:spcPts val="900"/>
              </a:spcBef>
              <a:spcAft>
                <a:spcPts val="0"/>
              </a:spcAft>
              <a:buSzPts val="1400"/>
              <a:buNone/>
              <a:defRPr/>
            </a:lvl5pPr>
            <a:lvl6pPr lvl="5" algn="ctr">
              <a:spcBef>
                <a:spcPts val="900"/>
              </a:spcBef>
              <a:spcAft>
                <a:spcPts val="0"/>
              </a:spcAft>
              <a:buSzPts val="1400"/>
              <a:buNone/>
              <a:defRPr/>
            </a:lvl6pPr>
            <a:lvl7pPr lvl="6" algn="ctr">
              <a:spcBef>
                <a:spcPts val="900"/>
              </a:spcBef>
              <a:spcAft>
                <a:spcPts val="0"/>
              </a:spcAft>
              <a:buSzPts val="1400"/>
              <a:buNone/>
              <a:defRPr/>
            </a:lvl7pPr>
            <a:lvl8pPr lvl="7" algn="ctr">
              <a:spcBef>
                <a:spcPts val="900"/>
              </a:spcBef>
              <a:spcAft>
                <a:spcPts val="0"/>
              </a:spcAft>
              <a:buSzPts val="1400"/>
              <a:buNone/>
              <a:defRPr/>
            </a:lvl8pPr>
            <a:lvl9pPr lvl="8" algn="ctr">
              <a:spcBef>
                <a:spcPts val="90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255" name="Shape 25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283" name="Shape 283"/>
        <p:cNvGrpSpPr/>
        <p:nvPr/>
      </p:nvGrpSpPr>
      <p:grpSpPr>
        <a:xfrm>
          <a:off x="0" y="0"/>
          <a:ext cx="0" cy="0"/>
          <a:chOff x="0" y="0"/>
          <a:chExt cx="0" cy="0"/>
        </a:xfrm>
      </p:grpSpPr>
      <p:sp>
        <p:nvSpPr>
          <p:cNvPr id="284" name="Google Shape;284;p56"/>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1000"/>
              </a:spcBef>
              <a:spcAft>
                <a:spcPts val="0"/>
              </a:spcAft>
              <a:buSzPts val="1400"/>
              <a:buNone/>
              <a:defRPr b="1" sz="2000"/>
            </a:lvl1pPr>
            <a:lvl2pPr lvl="1" algn="ctr">
              <a:spcBef>
                <a:spcPts val="900"/>
              </a:spcBef>
              <a:spcAft>
                <a:spcPts val="0"/>
              </a:spcAft>
              <a:buSzPts val="1400"/>
              <a:buNone/>
              <a:defRPr/>
            </a:lvl2pPr>
            <a:lvl3pPr lvl="2" algn="ctr">
              <a:spcBef>
                <a:spcPts val="900"/>
              </a:spcBef>
              <a:spcAft>
                <a:spcPts val="0"/>
              </a:spcAft>
              <a:buSzPts val="1400"/>
              <a:buNone/>
              <a:defRPr/>
            </a:lvl3pPr>
            <a:lvl4pPr lvl="3" algn="ctr">
              <a:spcBef>
                <a:spcPts val="900"/>
              </a:spcBef>
              <a:spcAft>
                <a:spcPts val="0"/>
              </a:spcAft>
              <a:buSzPts val="1400"/>
              <a:buNone/>
              <a:defRPr/>
            </a:lvl4pPr>
            <a:lvl5pPr lvl="4" algn="ctr">
              <a:spcBef>
                <a:spcPts val="900"/>
              </a:spcBef>
              <a:spcAft>
                <a:spcPts val="0"/>
              </a:spcAft>
              <a:buSzPts val="1400"/>
              <a:buNone/>
              <a:defRPr/>
            </a:lvl5pPr>
            <a:lvl6pPr lvl="5" algn="ctr">
              <a:spcBef>
                <a:spcPts val="900"/>
              </a:spcBef>
              <a:spcAft>
                <a:spcPts val="0"/>
              </a:spcAft>
              <a:buSzPts val="1400"/>
              <a:buNone/>
              <a:defRPr/>
            </a:lvl6pPr>
            <a:lvl7pPr lvl="6" algn="ctr">
              <a:spcBef>
                <a:spcPts val="900"/>
              </a:spcBef>
              <a:spcAft>
                <a:spcPts val="0"/>
              </a:spcAft>
              <a:buSzPts val="1400"/>
              <a:buNone/>
              <a:defRPr/>
            </a:lvl7pPr>
            <a:lvl8pPr lvl="7" algn="ctr">
              <a:spcBef>
                <a:spcPts val="900"/>
              </a:spcBef>
              <a:spcAft>
                <a:spcPts val="0"/>
              </a:spcAft>
              <a:buSzPts val="1400"/>
              <a:buNone/>
              <a:defRPr/>
            </a:lvl8pPr>
            <a:lvl9pPr lvl="8" algn="ctr">
              <a:spcBef>
                <a:spcPts val="900"/>
              </a:spcBef>
              <a:spcAft>
                <a:spcPts val="0"/>
              </a:spcAft>
              <a:buSzPts val="1400"/>
              <a:buNone/>
              <a:defRPr/>
            </a:lvl9pPr>
          </a:lstStyle>
          <a:p/>
        </p:txBody>
      </p:sp>
      <p:sp>
        <p:nvSpPr>
          <p:cNvPr id="285" name="Google Shape;285;p56"/>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228600" lvl="0" marL="457200" algn="l">
              <a:spcBef>
                <a:spcPts val="640"/>
              </a:spcBef>
              <a:spcAft>
                <a:spcPts val="0"/>
              </a:spcAft>
              <a:buSzPts val="1400"/>
              <a:buNone/>
              <a:defRPr sz="3200"/>
            </a:lvl1pPr>
            <a:lvl2pPr indent="-406400" lvl="1" marL="914400" algn="l">
              <a:spcBef>
                <a:spcPts val="560"/>
              </a:spcBef>
              <a:spcAft>
                <a:spcPts val="0"/>
              </a:spcAft>
              <a:buClr>
                <a:schemeClr val="dk1"/>
              </a:buClr>
              <a:buSzPts val="2800"/>
              <a:buFont typeface="Arimo"/>
              <a:buChar char="–"/>
              <a:defRPr sz="2800"/>
            </a:lvl2pPr>
            <a:lvl3pPr indent="-381000" lvl="2" marL="1371600" algn="l">
              <a:spcBef>
                <a:spcPts val="480"/>
              </a:spcBef>
              <a:spcAft>
                <a:spcPts val="0"/>
              </a:spcAft>
              <a:buClr>
                <a:schemeClr val="dk1"/>
              </a:buClr>
              <a:buSzPts val="2400"/>
              <a:buFont typeface="Arimo"/>
              <a:buChar char="•"/>
              <a:defRPr sz="2400"/>
            </a:lvl3pPr>
            <a:lvl4pPr indent="-355600" lvl="3" marL="1828800" algn="l">
              <a:spcBef>
                <a:spcPts val="400"/>
              </a:spcBef>
              <a:spcAft>
                <a:spcPts val="0"/>
              </a:spcAft>
              <a:buClr>
                <a:schemeClr val="dk1"/>
              </a:buClr>
              <a:buSzPts val="2000"/>
              <a:buFont typeface="Arimo"/>
              <a:buChar char="–"/>
              <a:defRPr sz="2000"/>
            </a:lvl4pPr>
            <a:lvl5pPr indent="-355600" lvl="4" marL="2286000" algn="l">
              <a:spcBef>
                <a:spcPts val="400"/>
              </a:spcBef>
              <a:spcAft>
                <a:spcPts val="0"/>
              </a:spcAft>
              <a:buClr>
                <a:schemeClr val="dk1"/>
              </a:buClr>
              <a:buSzPts val="2000"/>
              <a:buFont typeface="Arimo"/>
              <a:buChar char="»"/>
              <a:defRPr sz="2000"/>
            </a:lvl5pPr>
            <a:lvl6pPr indent="-355600" lvl="5" marL="2743200" algn="l">
              <a:spcBef>
                <a:spcPts val="400"/>
              </a:spcBef>
              <a:spcAft>
                <a:spcPts val="0"/>
              </a:spcAft>
              <a:buClr>
                <a:schemeClr val="dk1"/>
              </a:buClr>
              <a:buSzPts val="2000"/>
              <a:buFont typeface="Arimo"/>
              <a:buChar char="»"/>
              <a:defRPr sz="2000"/>
            </a:lvl6pPr>
            <a:lvl7pPr indent="-355600" lvl="6" marL="3200400" algn="l">
              <a:spcBef>
                <a:spcPts val="400"/>
              </a:spcBef>
              <a:spcAft>
                <a:spcPts val="0"/>
              </a:spcAft>
              <a:buClr>
                <a:schemeClr val="dk1"/>
              </a:buClr>
              <a:buSzPts val="2000"/>
              <a:buFont typeface="Arimo"/>
              <a:buChar char="»"/>
              <a:defRPr sz="2000"/>
            </a:lvl7pPr>
            <a:lvl8pPr indent="-355600" lvl="7" marL="3657600" algn="l">
              <a:spcBef>
                <a:spcPts val="400"/>
              </a:spcBef>
              <a:spcAft>
                <a:spcPts val="0"/>
              </a:spcAft>
              <a:buClr>
                <a:schemeClr val="dk1"/>
              </a:buClr>
              <a:buSzPts val="2000"/>
              <a:buFont typeface="Arimo"/>
              <a:buChar char="»"/>
              <a:defRPr sz="2000"/>
            </a:lvl8pPr>
            <a:lvl9pPr indent="-355600" lvl="8" marL="4114800" algn="l">
              <a:spcBef>
                <a:spcPts val="400"/>
              </a:spcBef>
              <a:spcAft>
                <a:spcPts val="0"/>
              </a:spcAft>
              <a:buClr>
                <a:schemeClr val="dk1"/>
              </a:buClr>
              <a:buSzPts val="2000"/>
              <a:buFont typeface="Arimo"/>
              <a:buChar char="»"/>
              <a:defRPr sz="2000"/>
            </a:lvl9pPr>
          </a:lstStyle>
          <a:p/>
        </p:txBody>
      </p:sp>
      <p:sp>
        <p:nvSpPr>
          <p:cNvPr id="286" name="Google Shape;286;p56"/>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mo"/>
              <a:buNone/>
              <a:defRPr sz="1400"/>
            </a:lvl1pPr>
            <a:lvl2pPr indent="-228600" lvl="1" marL="914400" algn="l">
              <a:spcBef>
                <a:spcPts val="240"/>
              </a:spcBef>
              <a:spcAft>
                <a:spcPts val="0"/>
              </a:spcAft>
              <a:buClr>
                <a:schemeClr val="dk1"/>
              </a:buClr>
              <a:buSzPts val="1200"/>
              <a:buFont typeface="Arimo"/>
              <a:buNone/>
              <a:defRPr sz="1200"/>
            </a:lvl2pPr>
            <a:lvl3pPr indent="-228600" lvl="2" marL="1371600" algn="l">
              <a:spcBef>
                <a:spcPts val="200"/>
              </a:spcBef>
              <a:spcAft>
                <a:spcPts val="0"/>
              </a:spcAft>
              <a:buClr>
                <a:schemeClr val="dk1"/>
              </a:buClr>
              <a:buSzPts val="1000"/>
              <a:buFont typeface="Arimo"/>
              <a:buNone/>
              <a:defRPr sz="1000"/>
            </a:lvl3pPr>
            <a:lvl4pPr indent="-228600" lvl="3" marL="1828800" algn="l">
              <a:spcBef>
                <a:spcPts val="180"/>
              </a:spcBef>
              <a:spcAft>
                <a:spcPts val="0"/>
              </a:spcAft>
              <a:buClr>
                <a:schemeClr val="dk1"/>
              </a:buClr>
              <a:buSzPts val="900"/>
              <a:buFont typeface="Arimo"/>
              <a:buNone/>
              <a:defRPr sz="900"/>
            </a:lvl4pPr>
            <a:lvl5pPr indent="-228600" lvl="4" marL="2286000" algn="l">
              <a:spcBef>
                <a:spcPts val="180"/>
              </a:spcBef>
              <a:spcAft>
                <a:spcPts val="0"/>
              </a:spcAft>
              <a:buClr>
                <a:schemeClr val="dk1"/>
              </a:buClr>
              <a:buSzPts val="900"/>
              <a:buFont typeface="Arimo"/>
              <a:buNone/>
              <a:defRPr sz="900"/>
            </a:lvl5pPr>
            <a:lvl6pPr indent="-228600" lvl="5" marL="2743200" algn="l">
              <a:spcBef>
                <a:spcPts val="180"/>
              </a:spcBef>
              <a:spcAft>
                <a:spcPts val="0"/>
              </a:spcAft>
              <a:buClr>
                <a:schemeClr val="dk1"/>
              </a:buClr>
              <a:buSzPts val="900"/>
              <a:buFont typeface="Arimo"/>
              <a:buNone/>
              <a:defRPr sz="900"/>
            </a:lvl6pPr>
            <a:lvl7pPr indent="-228600" lvl="6" marL="3200400" algn="l">
              <a:spcBef>
                <a:spcPts val="180"/>
              </a:spcBef>
              <a:spcAft>
                <a:spcPts val="0"/>
              </a:spcAft>
              <a:buClr>
                <a:schemeClr val="dk1"/>
              </a:buClr>
              <a:buSzPts val="900"/>
              <a:buFont typeface="Arimo"/>
              <a:buNone/>
              <a:defRPr sz="900"/>
            </a:lvl7pPr>
            <a:lvl8pPr indent="-228600" lvl="7" marL="3657600" algn="l">
              <a:spcBef>
                <a:spcPts val="180"/>
              </a:spcBef>
              <a:spcAft>
                <a:spcPts val="0"/>
              </a:spcAft>
              <a:buClr>
                <a:schemeClr val="dk1"/>
              </a:buClr>
              <a:buSzPts val="900"/>
              <a:buFont typeface="Arimo"/>
              <a:buNone/>
              <a:defRPr sz="900"/>
            </a:lvl8pPr>
            <a:lvl9pPr indent="-228600" lvl="8" marL="4114800" algn="l">
              <a:spcBef>
                <a:spcPts val="180"/>
              </a:spcBef>
              <a:spcAft>
                <a:spcPts val="0"/>
              </a:spcAft>
              <a:buClr>
                <a:schemeClr val="dk1"/>
              </a:buClr>
              <a:buSzPts val="900"/>
              <a:buFont typeface="Arimo"/>
              <a:buNone/>
              <a:defRPr sz="9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314" name="Shape 314"/>
        <p:cNvGrpSpPr/>
        <p:nvPr/>
      </p:nvGrpSpPr>
      <p:grpSpPr>
        <a:xfrm>
          <a:off x="0" y="0"/>
          <a:ext cx="0" cy="0"/>
          <a:chOff x="0" y="0"/>
          <a:chExt cx="0" cy="0"/>
        </a:xfrm>
      </p:grpSpPr>
      <p:sp>
        <p:nvSpPr>
          <p:cNvPr id="315" name="Google Shape;315;p58"/>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1000"/>
              </a:spcBef>
              <a:spcAft>
                <a:spcPts val="0"/>
              </a:spcAft>
              <a:buSzPts val="1400"/>
              <a:buNone/>
              <a:defRPr b="1" sz="2000"/>
            </a:lvl1pPr>
            <a:lvl2pPr lvl="1" algn="ctr">
              <a:spcBef>
                <a:spcPts val="900"/>
              </a:spcBef>
              <a:spcAft>
                <a:spcPts val="0"/>
              </a:spcAft>
              <a:buSzPts val="1400"/>
              <a:buNone/>
              <a:defRPr/>
            </a:lvl2pPr>
            <a:lvl3pPr lvl="2" algn="ctr">
              <a:spcBef>
                <a:spcPts val="900"/>
              </a:spcBef>
              <a:spcAft>
                <a:spcPts val="0"/>
              </a:spcAft>
              <a:buSzPts val="1400"/>
              <a:buNone/>
              <a:defRPr/>
            </a:lvl3pPr>
            <a:lvl4pPr lvl="3" algn="ctr">
              <a:spcBef>
                <a:spcPts val="900"/>
              </a:spcBef>
              <a:spcAft>
                <a:spcPts val="0"/>
              </a:spcAft>
              <a:buSzPts val="1400"/>
              <a:buNone/>
              <a:defRPr/>
            </a:lvl4pPr>
            <a:lvl5pPr lvl="4" algn="ctr">
              <a:spcBef>
                <a:spcPts val="900"/>
              </a:spcBef>
              <a:spcAft>
                <a:spcPts val="0"/>
              </a:spcAft>
              <a:buSzPts val="1400"/>
              <a:buNone/>
              <a:defRPr/>
            </a:lvl5pPr>
            <a:lvl6pPr lvl="5" algn="ctr">
              <a:spcBef>
                <a:spcPts val="900"/>
              </a:spcBef>
              <a:spcAft>
                <a:spcPts val="0"/>
              </a:spcAft>
              <a:buSzPts val="1400"/>
              <a:buNone/>
              <a:defRPr/>
            </a:lvl6pPr>
            <a:lvl7pPr lvl="6" algn="ctr">
              <a:spcBef>
                <a:spcPts val="900"/>
              </a:spcBef>
              <a:spcAft>
                <a:spcPts val="0"/>
              </a:spcAft>
              <a:buSzPts val="1400"/>
              <a:buNone/>
              <a:defRPr/>
            </a:lvl7pPr>
            <a:lvl8pPr lvl="7" algn="ctr">
              <a:spcBef>
                <a:spcPts val="900"/>
              </a:spcBef>
              <a:spcAft>
                <a:spcPts val="0"/>
              </a:spcAft>
              <a:buSzPts val="1400"/>
              <a:buNone/>
              <a:defRPr/>
            </a:lvl8pPr>
            <a:lvl9pPr lvl="8" algn="ctr">
              <a:spcBef>
                <a:spcPts val="900"/>
              </a:spcBef>
              <a:spcAft>
                <a:spcPts val="0"/>
              </a:spcAft>
              <a:buSzPts val="1400"/>
              <a:buNone/>
              <a:defRPr/>
            </a:lvl9pPr>
          </a:lstStyle>
          <a:p/>
        </p:txBody>
      </p:sp>
      <p:sp>
        <p:nvSpPr>
          <p:cNvPr id="316" name="Google Shape;316;p58"/>
          <p:cNvSpPr/>
          <p:nvPr>
            <p:ph idx="2" type="pic"/>
          </p:nvPr>
        </p:nvSpPr>
        <p:spPr>
          <a:xfrm>
            <a:off x="1792288" y="612775"/>
            <a:ext cx="5486400" cy="4114800"/>
          </a:xfrm>
          <a:prstGeom prst="rect">
            <a:avLst/>
          </a:prstGeom>
          <a:noFill/>
          <a:ln>
            <a:noFill/>
          </a:ln>
        </p:spPr>
      </p:sp>
      <p:sp>
        <p:nvSpPr>
          <p:cNvPr id="317" name="Google Shape;317;p58"/>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mo"/>
              <a:buNone/>
              <a:defRPr sz="1400"/>
            </a:lvl1pPr>
            <a:lvl2pPr indent="-228600" lvl="1" marL="914400" algn="l">
              <a:spcBef>
                <a:spcPts val="240"/>
              </a:spcBef>
              <a:spcAft>
                <a:spcPts val="0"/>
              </a:spcAft>
              <a:buClr>
                <a:schemeClr val="dk1"/>
              </a:buClr>
              <a:buSzPts val="1200"/>
              <a:buFont typeface="Arimo"/>
              <a:buNone/>
              <a:defRPr sz="1200"/>
            </a:lvl2pPr>
            <a:lvl3pPr indent="-228600" lvl="2" marL="1371600" algn="l">
              <a:spcBef>
                <a:spcPts val="200"/>
              </a:spcBef>
              <a:spcAft>
                <a:spcPts val="0"/>
              </a:spcAft>
              <a:buClr>
                <a:schemeClr val="dk1"/>
              </a:buClr>
              <a:buSzPts val="1000"/>
              <a:buFont typeface="Arimo"/>
              <a:buNone/>
              <a:defRPr sz="1000"/>
            </a:lvl3pPr>
            <a:lvl4pPr indent="-228600" lvl="3" marL="1828800" algn="l">
              <a:spcBef>
                <a:spcPts val="180"/>
              </a:spcBef>
              <a:spcAft>
                <a:spcPts val="0"/>
              </a:spcAft>
              <a:buClr>
                <a:schemeClr val="dk1"/>
              </a:buClr>
              <a:buSzPts val="900"/>
              <a:buFont typeface="Arimo"/>
              <a:buNone/>
              <a:defRPr sz="900"/>
            </a:lvl4pPr>
            <a:lvl5pPr indent="-228600" lvl="4" marL="2286000" algn="l">
              <a:spcBef>
                <a:spcPts val="180"/>
              </a:spcBef>
              <a:spcAft>
                <a:spcPts val="0"/>
              </a:spcAft>
              <a:buClr>
                <a:schemeClr val="dk1"/>
              </a:buClr>
              <a:buSzPts val="900"/>
              <a:buFont typeface="Arimo"/>
              <a:buNone/>
              <a:defRPr sz="900"/>
            </a:lvl5pPr>
            <a:lvl6pPr indent="-228600" lvl="5" marL="2743200" algn="l">
              <a:spcBef>
                <a:spcPts val="180"/>
              </a:spcBef>
              <a:spcAft>
                <a:spcPts val="0"/>
              </a:spcAft>
              <a:buClr>
                <a:schemeClr val="dk1"/>
              </a:buClr>
              <a:buSzPts val="900"/>
              <a:buFont typeface="Arimo"/>
              <a:buNone/>
              <a:defRPr sz="900"/>
            </a:lvl6pPr>
            <a:lvl7pPr indent="-228600" lvl="6" marL="3200400" algn="l">
              <a:spcBef>
                <a:spcPts val="180"/>
              </a:spcBef>
              <a:spcAft>
                <a:spcPts val="0"/>
              </a:spcAft>
              <a:buClr>
                <a:schemeClr val="dk1"/>
              </a:buClr>
              <a:buSzPts val="900"/>
              <a:buFont typeface="Arimo"/>
              <a:buNone/>
              <a:defRPr sz="900"/>
            </a:lvl7pPr>
            <a:lvl8pPr indent="-228600" lvl="7" marL="3657600" algn="l">
              <a:spcBef>
                <a:spcPts val="180"/>
              </a:spcBef>
              <a:spcAft>
                <a:spcPts val="0"/>
              </a:spcAft>
              <a:buClr>
                <a:schemeClr val="dk1"/>
              </a:buClr>
              <a:buSzPts val="900"/>
              <a:buFont typeface="Arimo"/>
              <a:buNone/>
              <a:defRPr sz="900"/>
            </a:lvl8pPr>
            <a:lvl9pPr indent="-228600" lvl="8" marL="4114800" algn="l">
              <a:spcBef>
                <a:spcPts val="180"/>
              </a:spcBef>
              <a:spcAft>
                <a:spcPts val="0"/>
              </a:spcAft>
              <a:buClr>
                <a:schemeClr val="dk1"/>
              </a:buClr>
              <a:buSzPts val="900"/>
              <a:buFont typeface="Arimo"/>
              <a:buNone/>
              <a:defRPr sz="9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4.jpg"/><Relationship Id="rId2" Type="http://schemas.openxmlformats.org/officeDocument/2006/relationships/image" Target="../media/image3.jp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theme" Target="../theme/theme3.xml"/></Relationships>
</file>

<file path=ppt/slideMasters/_rels/slideMaster10.xml.rels><?xml version="1.0" encoding="UTF-8" standalone="yes"?><Relationships xmlns="http://schemas.openxmlformats.org/package/2006/relationships"><Relationship Id="rId1" Type="http://schemas.openxmlformats.org/officeDocument/2006/relationships/image" Target="../media/image4.jpg"/><Relationship Id="rId2" Type="http://schemas.openxmlformats.org/officeDocument/2006/relationships/slideLayout" Target="../slideLayouts/slideLayout9.xml"/><Relationship Id="rId3" Type="http://schemas.openxmlformats.org/officeDocument/2006/relationships/theme" Target="../theme/theme12.xml"/></Relationships>
</file>

<file path=ppt/slideMasters/_rels/slideMaster11.xml.rels><?xml version="1.0" encoding="UTF-8" standalone="yes"?><Relationships xmlns="http://schemas.openxmlformats.org/package/2006/relationships"><Relationship Id="rId1" Type="http://schemas.openxmlformats.org/officeDocument/2006/relationships/image" Target="../media/image4.jpg"/><Relationship Id="rId2" Type="http://schemas.openxmlformats.org/officeDocument/2006/relationships/slideLayout" Target="../slideLayouts/slideLayout10.xml"/><Relationship Id="rId3" Type="http://schemas.openxmlformats.org/officeDocument/2006/relationships/theme" Target="../theme/theme6.xml"/></Relationships>
</file>

<file path=ppt/slideMasters/_rels/slideMaster12.xml.rels><?xml version="1.0" encoding="UTF-8" standalone="yes"?><Relationships xmlns="http://schemas.openxmlformats.org/package/2006/relationships"><Relationship Id="rId1" Type="http://schemas.openxmlformats.org/officeDocument/2006/relationships/image" Target="../media/image4.jpg"/><Relationship Id="rId2" Type="http://schemas.openxmlformats.org/officeDocument/2006/relationships/slideLayout" Target="../slideLayouts/slideLayout11.xml"/><Relationship Id="rId3"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4.jpg"/><Relationship Id="rId2" Type="http://schemas.openxmlformats.org/officeDocument/2006/relationships/slideLayout" Target="../slideLayouts/slideLayout2.xml"/><Relationship Id="rId3" Type="http://schemas.openxmlformats.org/officeDocument/2006/relationships/theme" Target="../theme/theme11.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4.jpg"/><Relationship Id="rId2" Type="http://schemas.openxmlformats.org/officeDocument/2006/relationships/theme" Target="../theme/theme10.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4.jpg"/><Relationship Id="rId2" Type="http://schemas.openxmlformats.org/officeDocument/2006/relationships/slideLayout" Target="../slideLayouts/slideLayout3.xml"/><Relationship Id="rId3" Type="http://schemas.openxmlformats.org/officeDocument/2006/relationships/theme" Target="../theme/theme1.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4.jpg"/><Relationship Id="rId2" Type="http://schemas.openxmlformats.org/officeDocument/2006/relationships/slideLayout" Target="../slideLayouts/slideLayout4.xml"/><Relationship Id="rId3"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4.jpg"/><Relationship Id="rId2" Type="http://schemas.openxmlformats.org/officeDocument/2006/relationships/slideLayout" Target="../slideLayouts/slideLayout5.xml"/><Relationship Id="rId3" Type="http://schemas.openxmlformats.org/officeDocument/2006/relationships/theme" Target="../theme/theme8.xml"/></Relationships>
</file>

<file path=ppt/slideMasters/_rels/slideMaster7.xml.rels><?xml version="1.0" encoding="UTF-8" standalone="yes"?><Relationships xmlns="http://schemas.openxmlformats.org/package/2006/relationships"><Relationship Id="rId1" Type="http://schemas.openxmlformats.org/officeDocument/2006/relationships/image" Target="../media/image4.jpg"/><Relationship Id="rId2" Type="http://schemas.openxmlformats.org/officeDocument/2006/relationships/slideLayout" Target="../slideLayouts/slideLayout6.xml"/><Relationship Id="rId3"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image" Target="../media/image4.jpg"/><Relationship Id="rId2" Type="http://schemas.openxmlformats.org/officeDocument/2006/relationships/slideLayout" Target="../slideLayouts/slideLayout7.xml"/><Relationship Id="rId3" Type="http://schemas.openxmlformats.org/officeDocument/2006/relationships/theme" Target="../theme/theme9.xml"/></Relationships>
</file>

<file path=ppt/slideMasters/_rels/slideMaster9.xml.rels><?xml version="1.0" encoding="UTF-8" standalone="yes"?><Relationships xmlns="http://schemas.openxmlformats.org/package/2006/relationships"><Relationship Id="rId1" Type="http://schemas.openxmlformats.org/officeDocument/2006/relationships/image" Target="../media/image4.jpg"/><Relationship Id="rId2" Type="http://schemas.openxmlformats.org/officeDocument/2006/relationships/slideLayout" Target="../slideLayouts/slideLayout8.xml"/><Relationship Id="rId3" Type="http://schemas.openxmlformats.org/officeDocument/2006/relationships/theme" Target="../theme/theme1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0"/>
          <p:cNvSpPr txBox="1"/>
          <p:nvPr/>
        </p:nvSpPr>
        <p:spPr>
          <a:xfrm>
            <a:off x="7092950" y="760412"/>
            <a:ext cx="2051050" cy="69850"/>
          </a:xfrm>
          <a:prstGeom prst="rect">
            <a:avLst/>
          </a:prstGeom>
          <a:gradFill>
            <a:gsLst>
              <a:gs pos="0">
                <a:srgbClr val="DAF0F6"/>
              </a:gs>
              <a:gs pos="100000">
                <a:srgbClr val="CDEBF3"/>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1" name="Google Shape;11;p40"/>
          <p:cNvSpPr/>
          <p:nvPr/>
        </p:nvSpPr>
        <p:spPr>
          <a:xfrm rot="10800000">
            <a:off x="6372225" y="765175"/>
            <a:ext cx="2771775" cy="130175"/>
          </a:xfrm>
          <a:prstGeom prst="rtTriangle">
            <a:avLst/>
          </a:prstGeom>
          <a:gradFill>
            <a:gsLst>
              <a:gs pos="0">
                <a:srgbClr val="CDEBF3"/>
              </a:gs>
              <a:gs pos="100000">
                <a:srgbClr val="E7F5F9"/>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2" name="Google Shape;12;p40"/>
          <p:cNvSpPr txBox="1"/>
          <p:nvPr/>
        </p:nvSpPr>
        <p:spPr>
          <a:xfrm>
            <a:off x="0" y="6165850"/>
            <a:ext cx="9144000" cy="692150"/>
          </a:xfrm>
          <a:prstGeom prst="rect">
            <a:avLst/>
          </a:prstGeom>
          <a:gradFill>
            <a:gsLst>
              <a:gs pos="0">
                <a:schemeClr val="accent1"/>
              </a:gs>
              <a:gs pos="100000">
                <a:schemeClr val="lt1"/>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3" name="Google Shape;13;p40"/>
          <p:cNvSpPr/>
          <p:nvPr/>
        </p:nvSpPr>
        <p:spPr>
          <a:xfrm>
            <a:off x="0" y="6145212"/>
            <a:ext cx="7019925" cy="395287"/>
          </a:xfrm>
          <a:custGeom>
            <a:rect b="b" l="l" r="r" t="t"/>
            <a:pathLst>
              <a:path extrusionOk="0" h="249" w="4422">
                <a:moveTo>
                  <a:pt x="0" y="5"/>
                </a:moveTo>
                <a:cubicBezTo>
                  <a:pt x="94" y="10"/>
                  <a:pt x="134" y="0"/>
                  <a:pt x="561" y="35"/>
                </a:cubicBezTo>
                <a:cubicBezTo>
                  <a:pt x="988" y="70"/>
                  <a:pt x="1921" y="179"/>
                  <a:pt x="2564" y="214"/>
                </a:cubicBezTo>
                <a:cubicBezTo>
                  <a:pt x="3207" y="249"/>
                  <a:pt x="4035" y="239"/>
                  <a:pt x="4422" y="245"/>
                </a:cubicBezTo>
              </a:path>
            </a:pathLst>
          </a:custGeom>
          <a:solidFill>
            <a:schemeClr val="lt1"/>
          </a:solidFill>
          <a:ln cap="flat" cmpd="sng" w="19050">
            <a:solidFill>
              <a:srgbClr val="2F9D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4" name="Google Shape;14;p40"/>
          <p:cNvSpPr txBox="1"/>
          <p:nvPr/>
        </p:nvSpPr>
        <p:spPr>
          <a:xfrm>
            <a:off x="3924300" y="6092825"/>
            <a:ext cx="4248150" cy="36036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5" name="Google Shape;15;p40"/>
          <p:cNvSpPr txBox="1"/>
          <p:nvPr/>
        </p:nvSpPr>
        <p:spPr>
          <a:xfrm>
            <a:off x="2555875" y="6132512"/>
            <a:ext cx="316865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6" name="Google Shape;16;p40"/>
          <p:cNvSpPr txBox="1"/>
          <p:nvPr/>
        </p:nvSpPr>
        <p:spPr>
          <a:xfrm>
            <a:off x="2195512" y="6092825"/>
            <a:ext cx="295275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7" name="Google Shape;17;p40"/>
          <p:cNvSpPr txBox="1"/>
          <p:nvPr/>
        </p:nvSpPr>
        <p:spPr>
          <a:xfrm>
            <a:off x="1763712" y="6021387"/>
            <a:ext cx="64770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8" name="Google Shape;18;p40"/>
          <p:cNvSpPr txBox="1"/>
          <p:nvPr/>
        </p:nvSpPr>
        <p:spPr>
          <a:xfrm>
            <a:off x="1476375" y="6092825"/>
            <a:ext cx="647700" cy="146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9" name="Google Shape;19;p40"/>
          <p:cNvSpPr/>
          <p:nvPr/>
        </p:nvSpPr>
        <p:spPr>
          <a:xfrm flipH="1" rot="-5400000">
            <a:off x="1509712" y="5616575"/>
            <a:ext cx="225425" cy="1158875"/>
          </a:xfrm>
          <a:prstGeom prst="triangle">
            <a:avLst>
              <a:gd fmla="val 1073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0"/>
          <p:cNvSpPr txBox="1"/>
          <p:nvPr/>
        </p:nvSpPr>
        <p:spPr>
          <a:xfrm flipH="1">
            <a:off x="1622413" y="6095402"/>
            <a:ext cx="579438" cy="11271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1" name="Google Shape;21;p40"/>
          <p:cNvSpPr/>
          <p:nvPr/>
        </p:nvSpPr>
        <p:spPr>
          <a:xfrm flipH="1" rot="-5400000">
            <a:off x="846931" y="5504656"/>
            <a:ext cx="225425" cy="1271587"/>
          </a:xfrm>
          <a:prstGeom prst="triangle">
            <a:avLst>
              <a:gd fmla="val 1073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0"/>
          <p:cNvSpPr txBox="1"/>
          <p:nvPr/>
        </p:nvSpPr>
        <p:spPr>
          <a:xfrm flipH="1">
            <a:off x="959638" y="6039833"/>
            <a:ext cx="635794" cy="11271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3" name="Google Shape;23;p40"/>
          <p:cNvSpPr txBox="1"/>
          <p:nvPr/>
        </p:nvSpPr>
        <p:spPr>
          <a:xfrm>
            <a:off x="3490912" y="6165850"/>
            <a:ext cx="576262" cy="21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4" name="Google Shape;24;p40"/>
          <p:cNvSpPr txBox="1"/>
          <p:nvPr/>
        </p:nvSpPr>
        <p:spPr>
          <a:xfrm>
            <a:off x="5599112" y="6292850"/>
            <a:ext cx="2573337" cy="21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cxnSp>
        <p:nvCxnSpPr>
          <p:cNvPr id="25" name="Google Shape;25;p40"/>
          <p:cNvCxnSpPr/>
          <p:nvPr/>
        </p:nvCxnSpPr>
        <p:spPr>
          <a:xfrm>
            <a:off x="7092950" y="6534150"/>
            <a:ext cx="863600" cy="0"/>
          </a:xfrm>
          <a:prstGeom prst="straightConnector1">
            <a:avLst/>
          </a:prstGeom>
          <a:noFill/>
          <a:ln cap="flat" cmpd="sng" w="19050">
            <a:solidFill>
              <a:schemeClr val="accent1"/>
            </a:solidFill>
            <a:prstDash val="solid"/>
            <a:miter lim="800000"/>
            <a:headEnd len="med" w="med" type="none"/>
            <a:tailEnd len="med" w="med" type="none"/>
          </a:ln>
        </p:spPr>
      </p:cxnSp>
      <p:cxnSp>
        <p:nvCxnSpPr>
          <p:cNvPr id="26" name="Google Shape;26;p40"/>
          <p:cNvCxnSpPr/>
          <p:nvPr/>
        </p:nvCxnSpPr>
        <p:spPr>
          <a:xfrm>
            <a:off x="6873875" y="6534150"/>
            <a:ext cx="431800" cy="0"/>
          </a:xfrm>
          <a:prstGeom prst="straightConnector1">
            <a:avLst/>
          </a:prstGeom>
          <a:noFill/>
          <a:ln cap="flat" cmpd="sng" w="19050">
            <a:solidFill>
              <a:srgbClr val="6FC1DB"/>
            </a:solidFill>
            <a:prstDash val="solid"/>
            <a:miter lim="800000"/>
            <a:headEnd len="med" w="med" type="none"/>
            <a:tailEnd len="med" w="med" type="none"/>
          </a:ln>
        </p:spPr>
      </p:cxnSp>
      <p:cxnSp>
        <p:nvCxnSpPr>
          <p:cNvPr id="27" name="Google Shape;27;p40"/>
          <p:cNvCxnSpPr/>
          <p:nvPr/>
        </p:nvCxnSpPr>
        <p:spPr>
          <a:xfrm>
            <a:off x="7740650" y="6534150"/>
            <a:ext cx="504825" cy="0"/>
          </a:xfrm>
          <a:prstGeom prst="straightConnector1">
            <a:avLst/>
          </a:prstGeom>
          <a:noFill/>
          <a:ln cap="flat" cmpd="sng" w="19050">
            <a:solidFill>
              <a:srgbClr val="DDF1F7"/>
            </a:solidFill>
            <a:prstDash val="solid"/>
            <a:miter lim="800000"/>
            <a:headEnd len="med" w="med" type="none"/>
            <a:tailEnd len="med" w="med" type="none"/>
          </a:ln>
        </p:spPr>
      </p:cxnSp>
      <p:sp>
        <p:nvSpPr>
          <p:cNvPr id="28" name="Google Shape;28;p40"/>
          <p:cNvSpPr/>
          <p:nvPr/>
        </p:nvSpPr>
        <p:spPr>
          <a:xfrm>
            <a:off x="2555875" y="-26987"/>
            <a:ext cx="6624637" cy="944562"/>
          </a:xfrm>
          <a:custGeom>
            <a:rect b="b" l="l" r="r" t="t"/>
            <a:pathLst>
              <a:path extrusionOk="0" h="249" w="4422">
                <a:moveTo>
                  <a:pt x="0" y="5"/>
                </a:moveTo>
                <a:cubicBezTo>
                  <a:pt x="94" y="10"/>
                  <a:pt x="134" y="0"/>
                  <a:pt x="561" y="35"/>
                </a:cubicBezTo>
                <a:cubicBezTo>
                  <a:pt x="988" y="70"/>
                  <a:pt x="1921" y="179"/>
                  <a:pt x="2564" y="214"/>
                </a:cubicBezTo>
                <a:cubicBezTo>
                  <a:pt x="3207" y="249"/>
                  <a:pt x="4035" y="239"/>
                  <a:pt x="4422" y="245"/>
                </a:cubicBezTo>
              </a:path>
            </a:pathLst>
          </a:custGeom>
          <a:gradFill>
            <a:gsLst>
              <a:gs pos="0">
                <a:schemeClr val="lt1"/>
              </a:gs>
              <a:gs pos="100000">
                <a:srgbClr val="CDEBF3"/>
              </a:gs>
            </a:gsLst>
            <a:lin ang="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9" name="Google Shape;29;p40"/>
          <p:cNvSpPr txBox="1"/>
          <p:nvPr/>
        </p:nvSpPr>
        <p:spPr>
          <a:xfrm>
            <a:off x="6227762" y="0"/>
            <a:ext cx="2916237" cy="765175"/>
          </a:xfrm>
          <a:prstGeom prst="rect">
            <a:avLst/>
          </a:prstGeom>
          <a:gradFill>
            <a:gsLst>
              <a:gs pos="0">
                <a:srgbClr val="E7F5F9"/>
              </a:gs>
              <a:gs pos="100000">
                <a:srgbClr val="CDEBF3"/>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0" name="Google Shape;30;p40"/>
          <p:cNvSpPr/>
          <p:nvPr/>
        </p:nvSpPr>
        <p:spPr>
          <a:xfrm rot="-5400000">
            <a:off x="4298156" y="-1237456"/>
            <a:ext cx="692150" cy="3167062"/>
          </a:xfrm>
          <a:prstGeom prst="triangle">
            <a:avLst>
              <a:gd fmla="val 21600" name="adj"/>
            </a:avLst>
          </a:prstGeom>
          <a:gradFill>
            <a:gsLst>
              <a:gs pos="0">
                <a:schemeClr val="lt1"/>
              </a:gs>
              <a:gs pos="100000">
                <a:srgbClr val="E7F5F9"/>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nvGrpSpPr>
          <p:cNvPr id="31" name="Google Shape;31;p40"/>
          <p:cNvGrpSpPr/>
          <p:nvPr/>
        </p:nvGrpSpPr>
        <p:grpSpPr>
          <a:xfrm>
            <a:off x="8532812" y="6292850"/>
            <a:ext cx="647700" cy="568325"/>
            <a:chOff x="8262938" y="6040438"/>
            <a:chExt cx="917575" cy="820737"/>
          </a:xfrm>
        </p:grpSpPr>
        <p:pic>
          <p:nvPicPr>
            <p:cNvPr descr="logo_INSA-PRES" id="32" name="Google Shape;32;p40"/>
            <p:cNvPicPr preferRelativeResize="0"/>
            <p:nvPr/>
          </p:nvPicPr>
          <p:blipFill rotWithShape="1">
            <a:blip r:embed="rId1">
              <a:alphaModFix/>
            </a:blip>
            <a:srcRect b="0" l="0" r="0" t="0"/>
            <a:stretch/>
          </p:blipFill>
          <p:spPr>
            <a:xfrm>
              <a:off x="8262938" y="6040438"/>
              <a:ext cx="874712" cy="817562"/>
            </a:xfrm>
            <a:prstGeom prst="rect">
              <a:avLst/>
            </a:prstGeom>
            <a:noFill/>
            <a:ln>
              <a:noFill/>
            </a:ln>
          </p:spPr>
        </p:pic>
        <p:sp>
          <p:nvSpPr>
            <p:cNvPr id="33" name="Google Shape;33;p40"/>
            <p:cNvSpPr/>
            <p:nvPr/>
          </p:nvSpPr>
          <p:spPr>
            <a:xfrm>
              <a:off x="8343901" y="6196332"/>
              <a:ext cx="836612" cy="664843"/>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sp>
        <p:nvSpPr>
          <p:cNvPr id="34" name="Google Shape;34;p40"/>
          <p:cNvSpPr/>
          <p:nvPr/>
        </p:nvSpPr>
        <p:spPr>
          <a:xfrm>
            <a:off x="1595437" y="260350"/>
            <a:ext cx="7292975" cy="1390650"/>
          </a:xfrm>
          <a:prstGeom prst="roundRect">
            <a:avLst>
              <a:gd fmla="val 16667" name="adj"/>
            </a:avLst>
          </a:prstGeom>
          <a:gradFill>
            <a:gsLst>
              <a:gs pos="0">
                <a:srgbClr val="8CD8B8"/>
              </a:gs>
              <a:gs pos="50000">
                <a:srgbClr val="CDEBF3"/>
              </a:gs>
              <a:gs pos="100000">
                <a:srgbClr val="DAF0F6"/>
              </a:gs>
            </a:gsLst>
            <a:lin ang="5400000" scaled="0"/>
          </a:gra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 </a:t>
            </a:r>
            <a:endParaRPr/>
          </a:p>
        </p:txBody>
      </p:sp>
      <p:sp>
        <p:nvSpPr>
          <p:cNvPr id="35" name="Google Shape;35;p40"/>
          <p:cNvSpPr txBox="1"/>
          <p:nvPr/>
        </p:nvSpPr>
        <p:spPr>
          <a:xfrm>
            <a:off x="8523287" y="5949950"/>
            <a:ext cx="728662" cy="136683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6" name="Google Shape;36;p40"/>
          <p:cNvSpPr txBox="1"/>
          <p:nvPr/>
        </p:nvSpPr>
        <p:spPr>
          <a:xfrm>
            <a:off x="0" y="6543675"/>
            <a:ext cx="7956550" cy="28892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3399"/>
              </a:buClr>
              <a:buSzPts val="1200"/>
              <a:buFont typeface="Arial"/>
              <a:buNone/>
            </a:pPr>
            <a:r>
              <a:rPr b="0" i="0" lang="fr-FR" sz="1200" u="none">
                <a:solidFill>
                  <a:srgbClr val="003399"/>
                </a:solidFill>
                <a:latin typeface="Arial"/>
                <a:ea typeface="Arial"/>
                <a:cs typeface="Arial"/>
                <a:sym typeface="Arial"/>
              </a:rPr>
              <a:t>Fabien HOSPITAL – CPGE PCS/IPSI/PC/MP– Lycée Bellevue  Toulouse -- fabien.hospi@gmail.com</a:t>
            </a:r>
            <a:endParaRPr/>
          </a:p>
          <a:p>
            <a:pPr indent="0" lvl="0" marL="0" marR="0" rtl="0" algn="l">
              <a:lnSpc>
                <a:spcPct val="100000"/>
              </a:lnSpc>
              <a:spcBef>
                <a:spcPts val="0"/>
              </a:spcBef>
              <a:spcAft>
                <a:spcPts val="0"/>
              </a:spcAft>
              <a:buNone/>
            </a:pPr>
            <a:r>
              <a:t/>
            </a:r>
            <a:endParaRPr b="0" i="0" sz="1200" u="none">
              <a:solidFill>
                <a:srgbClr val="003399"/>
              </a:solidFill>
              <a:latin typeface="Arial"/>
              <a:ea typeface="Arial"/>
              <a:cs typeface="Arial"/>
              <a:sym typeface="Arial"/>
            </a:endParaRPr>
          </a:p>
        </p:txBody>
      </p:sp>
      <p:pic>
        <p:nvPicPr>
          <p:cNvPr descr="logo" id="37" name="Google Shape;37;p40"/>
          <p:cNvPicPr preferRelativeResize="0"/>
          <p:nvPr/>
        </p:nvPicPr>
        <p:blipFill rotWithShape="1">
          <a:blip r:embed="rId2">
            <a:alphaModFix/>
          </a:blip>
          <a:srcRect b="0" l="0" r="0" t="0"/>
          <a:stretch/>
        </p:blipFill>
        <p:spPr>
          <a:xfrm>
            <a:off x="80962" y="88900"/>
            <a:ext cx="1206500" cy="301625"/>
          </a:xfrm>
          <a:prstGeom prst="rect">
            <a:avLst/>
          </a:prstGeom>
          <a:noFill/>
          <a:ln>
            <a:noFill/>
          </a:ln>
        </p:spPr>
      </p:pic>
      <p:pic>
        <p:nvPicPr>
          <p:cNvPr descr="logo" id="38" name="Google Shape;38;p40"/>
          <p:cNvPicPr preferRelativeResize="0"/>
          <p:nvPr/>
        </p:nvPicPr>
        <p:blipFill rotWithShape="1">
          <a:blip r:embed="rId3">
            <a:alphaModFix/>
          </a:blip>
          <a:srcRect b="35801" l="0" r="0" t="0"/>
          <a:stretch/>
        </p:blipFill>
        <p:spPr>
          <a:xfrm>
            <a:off x="122237" y="428625"/>
            <a:ext cx="1123950" cy="839787"/>
          </a:xfrm>
          <a:prstGeom prst="rect">
            <a:avLst/>
          </a:prstGeom>
          <a:noFill/>
          <a:ln>
            <a:noFill/>
          </a:ln>
        </p:spPr>
      </p:pic>
      <p:sp>
        <p:nvSpPr>
          <p:cNvPr id="39" name="Google Shape;39;p40"/>
          <p:cNvSpPr txBox="1"/>
          <p:nvPr>
            <p:ph idx="1" type="body"/>
          </p:nvPr>
        </p:nvSpPr>
        <p:spPr>
          <a:xfrm>
            <a:off x="468312" y="1341437"/>
            <a:ext cx="8229600" cy="4525962"/>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00"/>
              </a:spcBef>
              <a:spcAft>
                <a:spcPts val="0"/>
              </a:spcAft>
              <a:buSzPts val="1400"/>
              <a:buNone/>
              <a:defRPr b="0" i="0" sz="2000" u="none" cap="none" strike="noStrike">
                <a:solidFill>
                  <a:schemeClr val="dk1"/>
                </a:solidFill>
                <a:latin typeface="Arimo"/>
                <a:ea typeface="Arimo"/>
                <a:cs typeface="Arimo"/>
                <a:sym typeface="Arimo"/>
              </a:defRPr>
            </a:lvl1pPr>
            <a:lvl2pPr indent="-355600" lvl="1" marL="9144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2pPr>
            <a:lvl3pPr indent="-355600" lvl="2" marL="13716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3pPr>
            <a:lvl4pPr indent="-355600" lvl="3" marL="18288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4pPr>
            <a:lvl5pPr indent="-355600" lvl="4" marL="22860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5pPr>
            <a:lvl6pPr indent="-355600" lvl="5" marL="27432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6pPr>
            <a:lvl7pPr indent="-355600" lvl="6" marL="32004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7pPr>
            <a:lvl8pPr indent="-355600" lvl="7" marL="36576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8pPr>
            <a:lvl9pPr indent="-355600" lvl="8" marL="41148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9pPr>
          </a:lstStyle>
          <a:p/>
        </p:txBody>
      </p:sp>
      <p:sp>
        <p:nvSpPr>
          <p:cNvPr id="40" name="Google Shape;40;p40"/>
          <p:cNvSpPr txBox="1"/>
          <p:nvPr>
            <p:ph type="title"/>
          </p:nvPr>
        </p:nvSpPr>
        <p:spPr>
          <a:xfrm>
            <a:off x="25400" y="-26987"/>
            <a:ext cx="8507412" cy="868362"/>
          </a:xfrm>
          <a:prstGeom prst="rect">
            <a:avLst/>
          </a:prstGeom>
          <a:noFill/>
          <a:ln>
            <a:noFill/>
          </a:ln>
        </p:spPr>
        <p:txBody>
          <a:bodyPr anchorCtr="0" anchor="ctr" bIns="45700" lIns="91425" spcFirstLastPara="1" rIns="91425" wrap="square" tIns="45700">
            <a:noAutofit/>
          </a:bodyPr>
          <a:lstStyle>
            <a:lvl1pPr lvl="0"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1pPr>
            <a:lvl2pPr lvl="1"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2pPr>
            <a:lvl3pPr lvl="2"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3pPr>
            <a:lvl4pPr lvl="3"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4pPr>
            <a:lvl5pPr lvl="4"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5pPr>
            <a:lvl6pPr lvl="5"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6pPr>
            <a:lvl7pPr lvl="6"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7pPr>
            <a:lvl8pPr lvl="7"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8pPr>
            <a:lvl9pPr lvl="8"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9pPr>
          </a:lstStyle>
          <a:p/>
        </p:txBody>
      </p:sp>
      <p:sp>
        <p:nvSpPr>
          <p:cNvPr id="41" name="Google Shape;41;p40"/>
          <p:cNvSpPr txBox="1"/>
          <p:nvPr>
            <p:ph idx="12" type="sldNum"/>
          </p:nvPr>
        </p:nvSpPr>
        <p:spPr>
          <a:xfrm>
            <a:off x="8416925" y="6508750"/>
            <a:ext cx="692150" cy="30797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fr-FR"/>
              <a:t>‹#›</a:t>
            </a:fld>
            <a:endParaRPr b="0"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7" name="Shape 287"/>
        <p:cNvGrpSpPr/>
        <p:nvPr/>
      </p:nvGrpSpPr>
      <p:grpSpPr>
        <a:xfrm>
          <a:off x="0" y="0"/>
          <a:ext cx="0" cy="0"/>
          <a:chOff x="0" y="0"/>
          <a:chExt cx="0" cy="0"/>
        </a:xfrm>
      </p:grpSpPr>
      <p:sp>
        <p:nvSpPr>
          <p:cNvPr id="288" name="Google Shape;288;p57"/>
          <p:cNvSpPr txBox="1"/>
          <p:nvPr/>
        </p:nvSpPr>
        <p:spPr>
          <a:xfrm>
            <a:off x="7092950" y="760412"/>
            <a:ext cx="2051050" cy="69850"/>
          </a:xfrm>
          <a:prstGeom prst="rect">
            <a:avLst/>
          </a:prstGeom>
          <a:gradFill>
            <a:gsLst>
              <a:gs pos="0">
                <a:srgbClr val="DAF0F6"/>
              </a:gs>
              <a:gs pos="100000">
                <a:srgbClr val="CDEBF3"/>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89" name="Google Shape;289;p57"/>
          <p:cNvSpPr/>
          <p:nvPr/>
        </p:nvSpPr>
        <p:spPr>
          <a:xfrm rot="10800000">
            <a:off x="6372225" y="765175"/>
            <a:ext cx="2771775" cy="130175"/>
          </a:xfrm>
          <a:prstGeom prst="rtTriangle">
            <a:avLst/>
          </a:prstGeom>
          <a:gradFill>
            <a:gsLst>
              <a:gs pos="0">
                <a:srgbClr val="CDEBF3"/>
              </a:gs>
              <a:gs pos="100000">
                <a:srgbClr val="E7F5F9"/>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90" name="Google Shape;290;p57"/>
          <p:cNvSpPr txBox="1"/>
          <p:nvPr/>
        </p:nvSpPr>
        <p:spPr>
          <a:xfrm>
            <a:off x="0" y="6165850"/>
            <a:ext cx="9144000" cy="692150"/>
          </a:xfrm>
          <a:prstGeom prst="rect">
            <a:avLst/>
          </a:prstGeom>
          <a:gradFill>
            <a:gsLst>
              <a:gs pos="0">
                <a:schemeClr val="accent1"/>
              </a:gs>
              <a:gs pos="100000">
                <a:schemeClr val="lt1"/>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91" name="Google Shape;291;p57"/>
          <p:cNvSpPr/>
          <p:nvPr/>
        </p:nvSpPr>
        <p:spPr>
          <a:xfrm>
            <a:off x="0" y="6145212"/>
            <a:ext cx="7019925" cy="395287"/>
          </a:xfrm>
          <a:custGeom>
            <a:rect b="b" l="l" r="r" t="t"/>
            <a:pathLst>
              <a:path extrusionOk="0" h="249" w="4422">
                <a:moveTo>
                  <a:pt x="0" y="5"/>
                </a:moveTo>
                <a:cubicBezTo>
                  <a:pt x="94" y="10"/>
                  <a:pt x="134" y="0"/>
                  <a:pt x="561" y="35"/>
                </a:cubicBezTo>
                <a:cubicBezTo>
                  <a:pt x="988" y="70"/>
                  <a:pt x="1921" y="179"/>
                  <a:pt x="2564" y="214"/>
                </a:cubicBezTo>
                <a:cubicBezTo>
                  <a:pt x="3207" y="249"/>
                  <a:pt x="4035" y="239"/>
                  <a:pt x="4422" y="245"/>
                </a:cubicBezTo>
              </a:path>
            </a:pathLst>
          </a:custGeom>
          <a:solidFill>
            <a:schemeClr val="lt1"/>
          </a:solidFill>
          <a:ln cap="flat" cmpd="sng" w="19050">
            <a:solidFill>
              <a:srgbClr val="2F9D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92" name="Google Shape;292;p57"/>
          <p:cNvSpPr txBox="1"/>
          <p:nvPr/>
        </p:nvSpPr>
        <p:spPr>
          <a:xfrm>
            <a:off x="3924300" y="6092825"/>
            <a:ext cx="4248150" cy="36036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93" name="Google Shape;293;p57"/>
          <p:cNvSpPr txBox="1"/>
          <p:nvPr/>
        </p:nvSpPr>
        <p:spPr>
          <a:xfrm>
            <a:off x="2555875" y="6132512"/>
            <a:ext cx="316865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94" name="Google Shape;294;p57"/>
          <p:cNvSpPr txBox="1"/>
          <p:nvPr/>
        </p:nvSpPr>
        <p:spPr>
          <a:xfrm>
            <a:off x="2195512" y="6092825"/>
            <a:ext cx="295275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95" name="Google Shape;295;p57"/>
          <p:cNvSpPr txBox="1"/>
          <p:nvPr/>
        </p:nvSpPr>
        <p:spPr>
          <a:xfrm>
            <a:off x="1763712" y="6021387"/>
            <a:ext cx="64770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96" name="Google Shape;296;p57"/>
          <p:cNvSpPr txBox="1"/>
          <p:nvPr/>
        </p:nvSpPr>
        <p:spPr>
          <a:xfrm>
            <a:off x="1476375" y="6092825"/>
            <a:ext cx="647700" cy="146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97" name="Google Shape;297;p57"/>
          <p:cNvSpPr/>
          <p:nvPr/>
        </p:nvSpPr>
        <p:spPr>
          <a:xfrm flipH="1" rot="-5400000">
            <a:off x="1509712" y="5616575"/>
            <a:ext cx="225425" cy="1158875"/>
          </a:xfrm>
          <a:prstGeom prst="triangle">
            <a:avLst>
              <a:gd fmla="val 1073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57"/>
          <p:cNvSpPr txBox="1"/>
          <p:nvPr/>
        </p:nvSpPr>
        <p:spPr>
          <a:xfrm flipH="1">
            <a:off x="1622413" y="6095402"/>
            <a:ext cx="579438" cy="11271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99" name="Google Shape;299;p57"/>
          <p:cNvSpPr/>
          <p:nvPr/>
        </p:nvSpPr>
        <p:spPr>
          <a:xfrm flipH="1" rot="-5400000">
            <a:off x="846931" y="5504656"/>
            <a:ext cx="225425" cy="1271587"/>
          </a:xfrm>
          <a:prstGeom prst="triangle">
            <a:avLst>
              <a:gd fmla="val 1073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57"/>
          <p:cNvSpPr txBox="1"/>
          <p:nvPr/>
        </p:nvSpPr>
        <p:spPr>
          <a:xfrm flipH="1">
            <a:off x="959638" y="6039833"/>
            <a:ext cx="635794" cy="11271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01" name="Google Shape;301;p57"/>
          <p:cNvSpPr txBox="1"/>
          <p:nvPr/>
        </p:nvSpPr>
        <p:spPr>
          <a:xfrm>
            <a:off x="3490912" y="6165850"/>
            <a:ext cx="576262" cy="21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02" name="Google Shape;302;p57"/>
          <p:cNvSpPr txBox="1"/>
          <p:nvPr/>
        </p:nvSpPr>
        <p:spPr>
          <a:xfrm>
            <a:off x="5599112" y="6292850"/>
            <a:ext cx="2573337" cy="21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cxnSp>
        <p:nvCxnSpPr>
          <p:cNvPr id="303" name="Google Shape;303;p57"/>
          <p:cNvCxnSpPr/>
          <p:nvPr/>
        </p:nvCxnSpPr>
        <p:spPr>
          <a:xfrm>
            <a:off x="7092950" y="6534150"/>
            <a:ext cx="863600" cy="0"/>
          </a:xfrm>
          <a:prstGeom prst="straightConnector1">
            <a:avLst/>
          </a:prstGeom>
          <a:noFill/>
          <a:ln cap="flat" cmpd="sng" w="19050">
            <a:solidFill>
              <a:schemeClr val="accent1"/>
            </a:solidFill>
            <a:prstDash val="solid"/>
            <a:miter lim="800000"/>
            <a:headEnd len="med" w="med" type="none"/>
            <a:tailEnd len="med" w="med" type="none"/>
          </a:ln>
        </p:spPr>
      </p:cxnSp>
      <p:cxnSp>
        <p:nvCxnSpPr>
          <p:cNvPr id="304" name="Google Shape;304;p57"/>
          <p:cNvCxnSpPr/>
          <p:nvPr/>
        </p:nvCxnSpPr>
        <p:spPr>
          <a:xfrm>
            <a:off x="6873875" y="6534150"/>
            <a:ext cx="431800" cy="0"/>
          </a:xfrm>
          <a:prstGeom prst="straightConnector1">
            <a:avLst/>
          </a:prstGeom>
          <a:noFill/>
          <a:ln cap="flat" cmpd="sng" w="19050">
            <a:solidFill>
              <a:srgbClr val="6FC1DB"/>
            </a:solidFill>
            <a:prstDash val="solid"/>
            <a:miter lim="800000"/>
            <a:headEnd len="med" w="med" type="none"/>
            <a:tailEnd len="med" w="med" type="none"/>
          </a:ln>
        </p:spPr>
      </p:cxnSp>
      <p:cxnSp>
        <p:nvCxnSpPr>
          <p:cNvPr id="305" name="Google Shape;305;p57"/>
          <p:cNvCxnSpPr/>
          <p:nvPr/>
        </p:nvCxnSpPr>
        <p:spPr>
          <a:xfrm>
            <a:off x="7740650" y="6534150"/>
            <a:ext cx="504825" cy="0"/>
          </a:xfrm>
          <a:prstGeom prst="straightConnector1">
            <a:avLst/>
          </a:prstGeom>
          <a:noFill/>
          <a:ln cap="flat" cmpd="sng" w="19050">
            <a:solidFill>
              <a:srgbClr val="DDF1F7"/>
            </a:solidFill>
            <a:prstDash val="solid"/>
            <a:miter lim="800000"/>
            <a:headEnd len="med" w="med" type="none"/>
            <a:tailEnd len="med" w="med" type="none"/>
          </a:ln>
        </p:spPr>
      </p:cxnSp>
      <p:sp>
        <p:nvSpPr>
          <p:cNvPr id="306" name="Google Shape;306;p57"/>
          <p:cNvSpPr/>
          <p:nvPr/>
        </p:nvSpPr>
        <p:spPr>
          <a:xfrm>
            <a:off x="2555875" y="-26987"/>
            <a:ext cx="6624637" cy="944562"/>
          </a:xfrm>
          <a:custGeom>
            <a:rect b="b" l="l" r="r" t="t"/>
            <a:pathLst>
              <a:path extrusionOk="0" h="249" w="4422">
                <a:moveTo>
                  <a:pt x="0" y="5"/>
                </a:moveTo>
                <a:cubicBezTo>
                  <a:pt x="94" y="10"/>
                  <a:pt x="134" y="0"/>
                  <a:pt x="561" y="35"/>
                </a:cubicBezTo>
                <a:cubicBezTo>
                  <a:pt x="988" y="70"/>
                  <a:pt x="1921" y="179"/>
                  <a:pt x="2564" y="214"/>
                </a:cubicBezTo>
                <a:cubicBezTo>
                  <a:pt x="3207" y="249"/>
                  <a:pt x="4035" y="239"/>
                  <a:pt x="4422" y="245"/>
                </a:cubicBezTo>
              </a:path>
            </a:pathLst>
          </a:custGeom>
          <a:gradFill>
            <a:gsLst>
              <a:gs pos="0">
                <a:schemeClr val="lt1"/>
              </a:gs>
              <a:gs pos="100000">
                <a:srgbClr val="CDEBF3"/>
              </a:gs>
            </a:gsLst>
            <a:lin ang="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07" name="Google Shape;307;p57"/>
          <p:cNvSpPr txBox="1"/>
          <p:nvPr/>
        </p:nvSpPr>
        <p:spPr>
          <a:xfrm>
            <a:off x="6227762" y="0"/>
            <a:ext cx="2916237" cy="765175"/>
          </a:xfrm>
          <a:prstGeom prst="rect">
            <a:avLst/>
          </a:prstGeom>
          <a:gradFill>
            <a:gsLst>
              <a:gs pos="0">
                <a:srgbClr val="E7F5F9"/>
              </a:gs>
              <a:gs pos="100000">
                <a:srgbClr val="CDEBF3"/>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08" name="Google Shape;308;p57"/>
          <p:cNvSpPr/>
          <p:nvPr/>
        </p:nvSpPr>
        <p:spPr>
          <a:xfrm rot="-5400000">
            <a:off x="4298156" y="-1237456"/>
            <a:ext cx="692150" cy="3167062"/>
          </a:xfrm>
          <a:prstGeom prst="triangle">
            <a:avLst>
              <a:gd fmla="val 21600" name="adj"/>
            </a:avLst>
          </a:prstGeom>
          <a:gradFill>
            <a:gsLst>
              <a:gs pos="0">
                <a:schemeClr val="lt1"/>
              </a:gs>
              <a:gs pos="100000">
                <a:srgbClr val="E7F5F9"/>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nvGrpSpPr>
          <p:cNvPr id="309" name="Google Shape;309;p57"/>
          <p:cNvGrpSpPr/>
          <p:nvPr/>
        </p:nvGrpSpPr>
        <p:grpSpPr>
          <a:xfrm>
            <a:off x="8532812" y="6292850"/>
            <a:ext cx="647700" cy="568325"/>
            <a:chOff x="8262938" y="6040438"/>
            <a:chExt cx="917575" cy="820737"/>
          </a:xfrm>
        </p:grpSpPr>
        <p:pic>
          <p:nvPicPr>
            <p:cNvPr descr="logo_INSA-PRES" id="310" name="Google Shape;310;p57"/>
            <p:cNvPicPr preferRelativeResize="0"/>
            <p:nvPr/>
          </p:nvPicPr>
          <p:blipFill rotWithShape="1">
            <a:blip r:embed="rId1">
              <a:alphaModFix/>
            </a:blip>
            <a:srcRect b="0" l="0" r="0" t="0"/>
            <a:stretch/>
          </p:blipFill>
          <p:spPr>
            <a:xfrm>
              <a:off x="8262938" y="6040438"/>
              <a:ext cx="874712" cy="817562"/>
            </a:xfrm>
            <a:prstGeom prst="rect">
              <a:avLst/>
            </a:prstGeom>
            <a:noFill/>
            <a:ln>
              <a:noFill/>
            </a:ln>
          </p:spPr>
        </p:pic>
        <p:sp>
          <p:nvSpPr>
            <p:cNvPr id="311" name="Google Shape;311;p57"/>
            <p:cNvSpPr/>
            <p:nvPr/>
          </p:nvSpPr>
          <p:spPr>
            <a:xfrm>
              <a:off x="8343901" y="6196332"/>
              <a:ext cx="836612" cy="664843"/>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sp>
        <p:nvSpPr>
          <p:cNvPr id="312" name="Google Shape;312;p57"/>
          <p:cNvSpPr txBox="1"/>
          <p:nvPr>
            <p:ph idx="1" type="body"/>
          </p:nvPr>
        </p:nvSpPr>
        <p:spPr>
          <a:xfrm>
            <a:off x="468312" y="1341437"/>
            <a:ext cx="8229600" cy="4525962"/>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00"/>
              </a:spcBef>
              <a:spcAft>
                <a:spcPts val="0"/>
              </a:spcAft>
              <a:buSzPts val="1400"/>
              <a:buNone/>
              <a:defRPr b="0" i="0" sz="2000" u="none" cap="none" strike="noStrike">
                <a:solidFill>
                  <a:schemeClr val="dk1"/>
                </a:solidFill>
                <a:latin typeface="Arimo"/>
                <a:ea typeface="Arimo"/>
                <a:cs typeface="Arimo"/>
                <a:sym typeface="Arimo"/>
              </a:defRPr>
            </a:lvl1pPr>
            <a:lvl2pPr indent="-355600" lvl="1" marL="9144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2pPr>
            <a:lvl3pPr indent="-355600" lvl="2" marL="13716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3pPr>
            <a:lvl4pPr indent="-355600" lvl="3" marL="18288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4pPr>
            <a:lvl5pPr indent="-355600" lvl="4" marL="22860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5pPr>
            <a:lvl6pPr indent="-355600" lvl="5" marL="27432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6pPr>
            <a:lvl7pPr indent="-355600" lvl="6" marL="32004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7pPr>
            <a:lvl8pPr indent="-355600" lvl="7" marL="36576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8pPr>
            <a:lvl9pPr indent="-355600" lvl="8" marL="41148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9pPr>
          </a:lstStyle>
          <a:p/>
        </p:txBody>
      </p:sp>
      <p:sp>
        <p:nvSpPr>
          <p:cNvPr id="313" name="Google Shape;313;p57"/>
          <p:cNvSpPr txBox="1"/>
          <p:nvPr>
            <p:ph type="title"/>
          </p:nvPr>
        </p:nvSpPr>
        <p:spPr>
          <a:xfrm>
            <a:off x="25400" y="-26987"/>
            <a:ext cx="8507412" cy="868362"/>
          </a:xfrm>
          <a:prstGeom prst="rect">
            <a:avLst/>
          </a:prstGeom>
          <a:noFill/>
          <a:ln>
            <a:noFill/>
          </a:ln>
        </p:spPr>
        <p:txBody>
          <a:bodyPr anchorCtr="0" anchor="ctr" bIns="45700" lIns="91425" spcFirstLastPara="1" rIns="91425" wrap="square" tIns="45700">
            <a:noAutofit/>
          </a:bodyPr>
          <a:lstStyle>
            <a:lvl1pPr lvl="0"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1pPr>
            <a:lvl2pPr lvl="1"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2pPr>
            <a:lvl3pPr lvl="2"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3pPr>
            <a:lvl4pPr lvl="3"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4pPr>
            <a:lvl5pPr lvl="4"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5pPr>
            <a:lvl6pPr lvl="5"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6pPr>
            <a:lvl7pPr lvl="6"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7pPr>
            <a:lvl8pPr lvl="7"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8pPr>
            <a:lvl9pPr lvl="8"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9pPr>
          </a:lstStyle>
          <a:p/>
        </p:txBody>
      </p:sp>
    </p:spTree>
  </p:cSld>
  <p:clrMap accent1="accent1" accent2="accent2" accent3="accent3" accent4="accent4" accent5="accent5" accent6="accent6" bg1="lt1" bg2="dk2" tx1="dk1" tx2="lt2" folHlink="folHlink" hlink="hlink"/>
  <p:sldLayoutIdLst>
    <p:sldLayoutId id="2147483666"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8" name="Shape 318"/>
        <p:cNvGrpSpPr/>
        <p:nvPr/>
      </p:nvGrpSpPr>
      <p:grpSpPr>
        <a:xfrm>
          <a:off x="0" y="0"/>
          <a:ext cx="0" cy="0"/>
          <a:chOff x="0" y="0"/>
          <a:chExt cx="0" cy="0"/>
        </a:xfrm>
      </p:grpSpPr>
      <p:sp>
        <p:nvSpPr>
          <p:cNvPr id="319" name="Google Shape;319;p59"/>
          <p:cNvSpPr txBox="1"/>
          <p:nvPr/>
        </p:nvSpPr>
        <p:spPr>
          <a:xfrm>
            <a:off x="7092950" y="760412"/>
            <a:ext cx="2051050" cy="69850"/>
          </a:xfrm>
          <a:prstGeom prst="rect">
            <a:avLst/>
          </a:prstGeom>
          <a:gradFill>
            <a:gsLst>
              <a:gs pos="0">
                <a:srgbClr val="DAF0F6"/>
              </a:gs>
              <a:gs pos="100000">
                <a:srgbClr val="CDEBF3"/>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20" name="Google Shape;320;p59"/>
          <p:cNvSpPr/>
          <p:nvPr/>
        </p:nvSpPr>
        <p:spPr>
          <a:xfrm rot="10800000">
            <a:off x="6372225" y="765175"/>
            <a:ext cx="2771775" cy="130175"/>
          </a:xfrm>
          <a:prstGeom prst="rtTriangle">
            <a:avLst/>
          </a:prstGeom>
          <a:gradFill>
            <a:gsLst>
              <a:gs pos="0">
                <a:srgbClr val="CDEBF3"/>
              </a:gs>
              <a:gs pos="100000">
                <a:srgbClr val="E7F5F9"/>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21" name="Google Shape;321;p59"/>
          <p:cNvSpPr txBox="1"/>
          <p:nvPr/>
        </p:nvSpPr>
        <p:spPr>
          <a:xfrm>
            <a:off x="0" y="6165850"/>
            <a:ext cx="9144000" cy="692150"/>
          </a:xfrm>
          <a:prstGeom prst="rect">
            <a:avLst/>
          </a:prstGeom>
          <a:gradFill>
            <a:gsLst>
              <a:gs pos="0">
                <a:schemeClr val="accent1"/>
              </a:gs>
              <a:gs pos="100000">
                <a:schemeClr val="lt1"/>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22" name="Google Shape;322;p59"/>
          <p:cNvSpPr/>
          <p:nvPr/>
        </p:nvSpPr>
        <p:spPr>
          <a:xfrm>
            <a:off x="0" y="6145212"/>
            <a:ext cx="7019925" cy="395287"/>
          </a:xfrm>
          <a:custGeom>
            <a:rect b="b" l="l" r="r" t="t"/>
            <a:pathLst>
              <a:path extrusionOk="0" h="249" w="4422">
                <a:moveTo>
                  <a:pt x="0" y="5"/>
                </a:moveTo>
                <a:cubicBezTo>
                  <a:pt x="94" y="10"/>
                  <a:pt x="134" y="0"/>
                  <a:pt x="561" y="35"/>
                </a:cubicBezTo>
                <a:cubicBezTo>
                  <a:pt x="988" y="70"/>
                  <a:pt x="1921" y="179"/>
                  <a:pt x="2564" y="214"/>
                </a:cubicBezTo>
                <a:cubicBezTo>
                  <a:pt x="3207" y="249"/>
                  <a:pt x="4035" y="239"/>
                  <a:pt x="4422" y="245"/>
                </a:cubicBezTo>
              </a:path>
            </a:pathLst>
          </a:custGeom>
          <a:solidFill>
            <a:schemeClr val="lt1"/>
          </a:solidFill>
          <a:ln cap="flat" cmpd="sng" w="19050">
            <a:solidFill>
              <a:srgbClr val="2F9D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23" name="Google Shape;323;p59"/>
          <p:cNvSpPr txBox="1"/>
          <p:nvPr/>
        </p:nvSpPr>
        <p:spPr>
          <a:xfrm>
            <a:off x="3924300" y="6092825"/>
            <a:ext cx="4248150" cy="36036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24" name="Google Shape;324;p59"/>
          <p:cNvSpPr txBox="1"/>
          <p:nvPr/>
        </p:nvSpPr>
        <p:spPr>
          <a:xfrm>
            <a:off x="2555875" y="6132512"/>
            <a:ext cx="316865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25" name="Google Shape;325;p59"/>
          <p:cNvSpPr txBox="1"/>
          <p:nvPr/>
        </p:nvSpPr>
        <p:spPr>
          <a:xfrm>
            <a:off x="2195512" y="6092825"/>
            <a:ext cx="295275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26" name="Google Shape;326;p59"/>
          <p:cNvSpPr txBox="1"/>
          <p:nvPr/>
        </p:nvSpPr>
        <p:spPr>
          <a:xfrm>
            <a:off x="1763712" y="6021387"/>
            <a:ext cx="64770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27" name="Google Shape;327;p59"/>
          <p:cNvSpPr txBox="1"/>
          <p:nvPr/>
        </p:nvSpPr>
        <p:spPr>
          <a:xfrm>
            <a:off x="1476375" y="6092825"/>
            <a:ext cx="647700" cy="146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28" name="Google Shape;328;p59"/>
          <p:cNvSpPr/>
          <p:nvPr/>
        </p:nvSpPr>
        <p:spPr>
          <a:xfrm flipH="1" rot="-5400000">
            <a:off x="1509712" y="5616575"/>
            <a:ext cx="225425" cy="1158875"/>
          </a:xfrm>
          <a:prstGeom prst="triangle">
            <a:avLst>
              <a:gd fmla="val 1073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59"/>
          <p:cNvSpPr txBox="1"/>
          <p:nvPr/>
        </p:nvSpPr>
        <p:spPr>
          <a:xfrm flipH="1">
            <a:off x="1622413" y="6095402"/>
            <a:ext cx="579438" cy="11271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30" name="Google Shape;330;p59"/>
          <p:cNvSpPr/>
          <p:nvPr/>
        </p:nvSpPr>
        <p:spPr>
          <a:xfrm flipH="1" rot="-5400000">
            <a:off x="846931" y="5504656"/>
            <a:ext cx="225425" cy="1271587"/>
          </a:xfrm>
          <a:prstGeom prst="triangle">
            <a:avLst>
              <a:gd fmla="val 1073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59"/>
          <p:cNvSpPr txBox="1"/>
          <p:nvPr/>
        </p:nvSpPr>
        <p:spPr>
          <a:xfrm flipH="1">
            <a:off x="959638" y="6039833"/>
            <a:ext cx="635794" cy="11271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32" name="Google Shape;332;p59"/>
          <p:cNvSpPr txBox="1"/>
          <p:nvPr/>
        </p:nvSpPr>
        <p:spPr>
          <a:xfrm>
            <a:off x="3490912" y="6165850"/>
            <a:ext cx="576262" cy="21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33" name="Google Shape;333;p59"/>
          <p:cNvSpPr txBox="1"/>
          <p:nvPr/>
        </p:nvSpPr>
        <p:spPr>
          <a:xfrm>
            <a:off x="5599112" y="6292850"/>
            <a:ext cx="2573337" cy="21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cxnSp>
        <p:nvCxnSpPr>
          <p:cNvPr id="334" name="Google Shape;334;p59"/>
          <p:cNvCxnSpPr/>
          <p:nvPr/>
        </p:nvCxnSpPr>
        <p:spPr>
          <a:xfrm>
            <a:off x="7092950" y="6534150"/>
            <a:ext cx="863600" cy="0"/>
          </a:xfrm>
          <a:prstGeom prst="straightConnector1">
            <a:avLst/>
          </a:prstGeom>
          <a:noFill/>
          <a:ln cap="flat" cmpd="sng" w="19050">
            <a:solidFill>
              <a:schemeClr val="accent1"/>
            </a:solidFill>
            <a:prstDash val="solid"/>
            <a:miter lim="800000"/>
            <a:headEnd len="med" w="med" type="none"/>
            <a:tailEnd len="med" w="med" type="none"/>
          </a:ln>
        </p:spPr>
      </p:cxnSp>
      <p:cxnSp>
        <p:nvCxnSpPr>
          <p:cNvPr id="335" name="Google Shape;335;p59"/>
          <p:cNvCxnSpPr/>
          <p:nvPr/>
        </p:nvCxnSpPr>
        <p:spPr>
          <a:xfrm>
            <a:off x="6873875" y="6534150"/>
            <a:ext cx="431800" cy="0"/>
          </a:xfrm>
          <a:prstGeom prst="straightConnector1">
            <a:avLst/>
          </a:prstGeom>
          <a:noFill/>
          <a:ln cap="flat" cmpd="sng" w="19050">
            <a:solidFill>
              <a:srgbClr val="6FC1DB"/>
            </a:solidFill>
            <a:prstDash val="solid"/>
            <a:miter lim="800000"/>
            <a:headEnd len="med" w="med" type="none"/>
            <a:tailEnd len="med" w="med" type="none"/>
          </a:ln>
        </p:spPr>
      </p:cxnSp>
      <p:cxnSp>
        <p:nvCxnSpPr>
          <p:cNvPr id="336" name="Google Shape;336;p59"/>
          <p:cNvCxnSpPr/>
          <p:nvPr/>
        </p:nvCxnSpPr>
        <p:spPr>
          <a:xfrm>
            <a:off x="7740650" y="6534150"/>
            <a:ext cx="504825" cy="0"/>
          </a:xfrm>
          <a:prstGeom prst="straightConnector1">
            <a:avLst/>
          </a:prstGeom>
          <a:noFill/>
          <a:ln cap="flat" cmpd="sng" w="19050">
            <a:solidFill>
              <a:srgbClr val="DDF1F7"/>
            </a:solidFill>
            <a:prstDash val="solid"/>
            <a:miter lim="800000"/>
            <a:headEnd len="med" w="med" type="none"/>
            <a:tailEnd len="med" w="med" type="none"/>
          </a:ln>
        </p:spPr>
      </p:cxnSp>
      <p:sp>
        <p:nvSpPr>
          <p:cNvPr id="337" name="Google Shape;337;p59"/>
          <p:cNvSpPr/>
          <p:nvPr/>
        </p:nvSpPr>
        <p:spPr>
          <a:xfrm>
            <a:off x="2555875" y="-26987"/>
            <a:ext cx="6624637" cy="944562"/>
          </a:xfrm>
          <a:custGeom>
            <a:rect b="b" l="l" r="r" t="t"/>
            <a:pathLst>
              <a:path extrusionOk="0" h="249" w="4422">
                <a:moveTo>
                  <a:pt x="0" y="5"/>
                </a:moveTo>
                <a:cubicBezTo>
                  <a:pt x="94" y="10"/>
                  <a:pt x="134" y="0"/>
                  <a:pt x="561" y="35"/>
                </a:cubicBezTo>
                <a:cubicBezTo>
                  <a:pt x="988" y="70"/>
                  <a:pt x="1921" y="179"/>
                  <a:pt x="2564" y="214"/>
                </a:cubicBezTo>
                <a:cubicBezTo>
                  <a:pt x="3207" y="249"/>
                  <a:pt x="4035" y="239"/>
                  <a:pt x="4422" y="245"/>
                </a:cubicBezTo>
              </a:path>
            </a:pathLst>
          </a:custGeom>
          <a:gradFill>
            <a:gsLst>
              <a:gs pos="0">
                <a:schemeClr val="lt1"/>
              </a:gs>
              <a:gs pos="100000">
                <a:srgbClr val="CDEBF3"/>
              </a:gs>
            </a:gsLst>
            <a:lin ang="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38" name="Google Shape;338;p59"/>
          <p:cNvSpPr txBox="1"/>
          <p:nvPr/>
        </p:nvSpPr>
        <p:spPr>
          <a:xfrm>
            <a:off x="6227762" y="0"/>
            <a:ext cx="2916237" cy="765175"/>
          </a:xfrm>
          <a:prstGeom prst="rect">
            <a:avLst/>
          </a:prstGeom>
          <a:gradFill>
            <a:gsLst>
              <a:gs pos="0">
                <a:srgbClr val="E7F5F9"/>
              </a:gs>
              <a:gs pos="100000">
                <a:srgbClr val="CDEBF3"/>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39" name="Google Shape;339;p59"/>
          <p:cNvSpPr/>
          <p:nvPr/>
        </p:nvSpPr>
        <p:spPr>
          <a:xfrm rot="-5400000">
            <a:off x="4298156" y="-1237456"/>
            <a:ext cx="692150" cy="3167062"/>
          </a:xfrm>
          <a:prstGeom prst="triangle">
            <a:avLst>
              <a:gd fmla="val 21600" name="adj"/>
            </a:avLst>
          </a:prstGeom>
          <a:gradFill>
            <a:gsLst>
              <a:gs pos="0">
                <a:schemeClr val="lt1"/>
              </a:gs>
              <a:gs pos="100000">
                <a:srgbClr val="E7F5F9"/>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nvGrpSpPr>
          <p:cNvPr id="340" name="Google Shape;340;p59"/>
          <p:cNvGrpSpPr/>
          <p:nvPr/>
        </p:nvGrpSpPr>
        <p:grpSpPr>
          <a:xfrm>
            <a:off x="8532812" y="6292850"/>
            <a:ext cx="647700" cy="568325"/>
            <a:chOff x="8262938" y="6040438"/>
            <a:chExt cx="917575" cy="820737"/>
          </a:xfrm>
        </p:grpSpPr>
        <p:pic>
          <p:nvPicPr>
            <p:cNvPr descr="logo_INSA-PRES" id="341" name="Google Shape;341;p59"/>
            <p:cNvPicPr preferRelativeResize="0"/>
            <p:nvPr/>
          </p:nvPicPr>
          <p:blipFill rotWithShape="1">
            <a:blip r:embed="rId1">
              <a:alphaModFix/>
            </a:blip>
            <a:srcRect b="0" l="0" r="0" t="0"/>
            <a:stretch/>
          </p:blipFill>
          <p:spPr>
            <a:xfrm>
              <a:off x="8262938" y="6040438"/>
              <a:ext cx="874712" cy="817562"/>
            </a:xfrm>
            <a:prstGeom prst="rect">
              <a:avLst/>
            </a:prstGeom>
            <a:noFill/>
            <a:ln>
              <a:noFill/>
            </a:ln>
          </p:spPr>
        </p:pic>
        <p:sp>
          <p:nvSpPr>
            <p:cNvPr id="342" name="Google Shape;342;p59"/>
            <p:cNvSpPr/>
            <p:nvPr/>
          </p:nvSpPr>
          <p:spPr>
            <a:xfrm>
              <a:off x="8343901" y="6196332"/>
              <a:ext cx="836612" cy="664843"/>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sp>
        <p:nvSpPr>
          <p:cNvPr id="343" name="Google Shape;343;p59"/>
          <p:cNvSpPr txBox="1"/>
          <p:nvPr>
            <p:ph idx="1" type="body"/>
          </p:nvPr>
        </p:nvSpPr>
        <p:spPr>
          <a:xfrm>
            <a:off x="468312" y="1341437"/>
            <a:ext cx="8229600" cy="4525962"/>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00"/>
              </a:spcBef>
              <a:spcAft>
                <a:spcPts val="0"/>
              </a:spcAft>
              <a:buSzPts val="1400"/>
              <a:buNone/>
              <a:defRPr b="0" i="0" sz="2000" u="none" cap="none" strike="noStrike">
                <a:solidFill>
                  <a:schemeClr val="dk1"/>
                </a:solidFill>
                <a:latin typeface="Arimo"/>
                <a:ea typeface="Arimo"/>
                <a:cs typeface="Arimo"/>
                <a:sym typeface="Arimo"/>
              </a:defRPr>
            </a:lvl1pPr>
            <a:lvl2pPr indent="-355600" lvl="1" marL="9144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2pPr>
            <a:lvl3pPr indent="-355600" lvl="2" marL="13716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3pPr>
            <a:lvl4pPr indent="-355600" lvl="3" marL="18288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4pPr>
            <a:lvl5pPr indent="-355600" lvl="4" marL="22860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5pPr>
            <a:lvl6pPr indent="-355600" lvl="5" marL="27432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6pPr>
            <a:lvl7pPr indent="-355600" lvl="6" marL="32004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7pPr>
            <a:lvl8pPr indent="-355600" lvl="7" marL="36576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8pPr>
            <a:lvl9pPr indent="-355600" lvl="8" marL="41148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9pPr>
          </a:lstStyle>
          <a:p/>
        </p:txBody>
      </p:sp>
      <p:sp>
        <p:nvSpPr>
          <p:cNvPr id="344" name="Google Shape;344;p59"/>
          <p:cNvSpPr txBox="1"/>
          <p:nvPr>
            <p:ph type="title"/>
          </p:nvPr>
        </p:nvSpPr>
        <p:spPr>
          <a:xfrm>
            <a:off x="25400" y="-26987"/>
            <a:ext cx="8507412" cy="868362"/>
          </a:xfrm>
          <a:prstGeom prst="rect">
            <a:avLst/>
          </a:prstGeom>
          <a:noFill/>
          <a:ln>
            <a:noFill/>
          </a:ln>
        </p:spPr>
        <p:txBody>
          <a:bodyPr anchorCtr="0" anchor="ctr" bIns="45700" lIns="91425" spcFirstLastPara="1" rIns="91425" wrap="square" tIns="45700">
            <a:noAutofit/>
          </a:bodyPr>
          <a:lstStyle>
            <a:lvl1pPr lvl="0"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1pPr>
            <a:lvl2pPr lvl="1"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2pPr>
            <a:lvl3pPr lvl="2"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3pPr>
            <a:lvl4pPr lvl="3"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4pPr>
            <a:lvl5pPr lvl="4"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5pPr>
            <a:lvl6pPr lvl="5"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6pPr>
            <a:lvl7pPr lvl="6"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7pPr>
            <a:lvl8pPr lvl="7"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8pPr>
            <a:lvl9pPr lvl="8"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9pPr>
          </a:lstStyle>
          <a:p/>
        </p:txBody>
      </p:sp>
    </p:spTree>
  </p:cSld>
  <p:clrMap accent1="accent1" accent2="accent2" accent3="accent3" accent4="accent4" accent5="accent5" accent6="accent6" bg1="lt1" bg2="dk2" tx1="dk1" tx2="lt2" folHlink="folHlink" hlink="hlink"/>
  <p:sldLayoutIdLst>
    <p:sldLayoutId id="2147483668"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8" name="Shape 348"/>
        <p:cNvGrpSpPr/>
        <p:nvPr/>
      </p:nvGrpSpPr>
      <p:grpSpPr>
        <a:xfrm>
          <a:off x="0" y="0"/>
          <a:ext cx="0" cy="0"/>
          <a:chOff x="0" y="0"/>
          <a:chExt cx="0" cy="0"/>
        </a:xfrm>
      </p:grpSpPr>
      <p:sp>
        <p:nvSpPr>
          <p:cNvPr id="349" name="Google Shape;349;p61"/>
          <p:cNvSpPr txBox="1"/>
          <p:nvPr/>
        </p:nvSpPr>
        <p:spPr>
          <a:xfrm>
            <a:off x="7092950" y="760412"/>
            <a:ext cx="2051050" cy="69850"/>
          </a:xfrm>
          <a:prstGeom prst="rect">
            <a:avLst/>
          </a:prstGeom>
          <a:gradFill>
            <a:gsLst>
              <a:gs pos="0">
                <a:srgbClr val="DAF0F6"/>
              </a:gs>
              <a:gs pos="100000">
                <a:srgbClr val="CDEBF3"/>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50" name="Google Shape;350;p61"/>
          <p:cNvSpPr/>
          <p:nvPr/>
        </p:nvSpPr>
        <p:spPr>
          <a:xfrm rot="10800000">
            <a:off x="6372225" y="765175"/>
            <a:ext cx="2771775" cy="130175"/>
          </a:xfrm>
          <a:prstGeom prst="rtTriangle">
            <a:avLst/>
          </a:prstGeom>
          <a:gradFill>
            <a:gsLst>
              <a:gs pos="0">
                <a:srgbClr val="CDEBF3"/>
              </a:gs>
              <a:gs pos="100000">
                <a:srgbClr val="E7F5F9"/>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51" name="Google Shape;351;p61"/>
          <p:cNvSpPr txBox="1"/>
          <p:nvPr/>
        </p:nvSpPr>
        <p:spPr>
          <a:xfrm>
            <a:off x="0" y="6165850"/>
            <a:ext cx="9144000" cy="692150"/>
          </a:xfrm>
          <a:prstGeom prst="rect">
            <a:avLst/>
          </a:prstGeom>
          <a:gradFill>
            <a:gsLst>
              <a:gs pos="0">
                <a:schemeClr val="accent1"/>
              </a:gs>
              <a:gs pos="100000">
                <a:schemeClr val="lt1"/>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52" name="Google Shape;352;p61"/>
          <p:cNvSpPr/>
          <p:nvPr/>
        </p:nvSpPr>
        <p:spPr>
          <a:xfrm>
            <a:off x="0" y="6145212"/>
            <a:ext cx="7019925" cy="395287"/>
          </a:xfrm>
          <a:custGeom>
            <a:rect b="b" l="l" r="r" t="t"/>
            <a:pathLst>
              <a:path extrusionOk="0" h="249" w="4422">
                <a:moveTo>
                  <a:pt x="0" y="5"/>
                </a:moveTo>
                <a:cubicBezTo>
                  <a:pt x="94" y="10"/>
                  <a:pt x="134" y="0"/>
                  <a:pt x="561" y="35"/>
                </a:cubicBezTo>
                <a:cubicBezTo>
                  <a:pt x="988" y="70"/>
                  <a:pt x="1921" y="179"/>
                  <a:pt x="2564" y="214"/>
                </a:cubicBezTo>
                <a:cubicBezTo>
                  <a:pt x="3207" y="249"/>
                  <a:pt x="4035" y="239"/>
                  <a:pt x="4422" y="245"/>
                </a:cubicBezTo>
              </a:path>
            </a:pathLst>
          </a:custGeom>
          <a:solidFill>
            <a:schemeClr val="lt1"/>
          </a:solidFill>
          <a:ln cap="flat" cmpd="sng" w="19050">
            <a:solidFill>
              <a:srgbClr val="2F9D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53" name="Google Shape;353;p61"/>
          <p:cNvSpPr txBox="1"/>
          <p:nvPr/>
        </p:nvSpPr>
        <p:spPr>
          <a:xfrm>
            <a:off x="3924300" y="6092825"/>
            <a:ext cx="4248150" cy="36036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54" name="Google Shape;354;p61"/>
          <p:cNvSpPr txBox="1"/>
          <p:nvPr/>
        </p:nvSpPr>
        <p:spPr>
          <a:xfrm>
            <a:off x="2555875" y="6132512"/>
            <a:ext cx="316865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55" name="Google Shape;355;p61"/>
          <p:cNvSpPr txBox="1"/>
          <p:nvPr/>
        </p:nvSpPr>
        <p:spPr>
          <a:xfrm>
            <a:off x="2195512" y="6092825"/>
            <a:ext cx="295275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56" name="Google Shape;356;p61"/>
          <p:cNvSpPr txBox="1"/>
          <p:nvPr/>
        </p:nvSpPr>
        <p:spPr>
          <a:xfrm>
            <a:off x="1763712" y="6021387"/>
            <a:ext cx="64770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57" name="Google Shape;357;p61"/>
          <p:cNvSpPr txBox="1"/>
          <p:nvPr/>
        </p:nvSpPr>
        <p:spPr>
          <a:xfrm>
            <a:off x="1476375" y="6092825"/>
            <a:ext cx="647700" cy="146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58" name="Google Shape;358;p61"/>
          <p:cNvSpPr/>
          <p:nvPr/>
        </p:nvSpPr>
        <p:spPr>
          <a:xfrm flipH="1" rot="-5400000">
            <a:off x="1509712" y="5616575"/>
            <a:ext cx="225425" cy="1158875"/>
          </a:xfrm>
          <a:prstGeom prst="triangle">
            <a:avLst>
              <a:gd fmla="val 1073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61"/>
          <p:cNvSpPr txBox="1"/>
          <p:nvPr/>
        </p:nvSpPr>
        <p:spPr>
          <a:xfrm flipH="1">
            <a:off x="1622413" y="6095402"/>
            <a:ext cx="579438" cy="11271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60" name="Google Shape;360;p61"/>
          <p:cNvSpPr/>
          <p:nvPr/>
        </p:nvSpPr>
        <p:spPr>
          <a:xfrm flipH="1" rot="-5400000">
            <a:off x="846931" y="5504656"/>
            <a:ext cx="225425" cy="1271587"/>
          </a:xfrm>
          <a:prstGeom prst="triangle">
            <a:avLst>
              <a:gd fmla="val 1073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61"/>
          <p:cNvSpPr txBox="1"/>
          <p:nvPr/>
        </p:nvSpPr>
        <p:spPr>
          <a:xfrm flipH="1">
            <a:off x="959638" y="6039833"/>
            <a:ext cx="635794" cy="11271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62" name="Google Shape;362;p61"/>
          <p:cNvSpPr txBox="1"/>
          <p:nvPr/>
        </p:nvSpPr>
        <p:spPr>
          <a:xfrm>
            <a:off x="3490912" y="6165850"/>
            <a:ext cx="576262" cy="21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63" name="Google Shape;363;p61"/>
          <p:cNvSpPr txBox="1"/>
          <p:nvPr/>
        </p:nvSpPr>
        <p:spPr>
          <a:xfrm>
            <a:off x="5599112" y="6292850"/>
            <a:ext cx="2573337" cy="21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cxnSp>
        <p:nvCxnSpPr>
          <p:cNvPr id="364" name="Google Shape;364;p61"/>
          <p:cNvCxnSpPr/>
          <p:nvPr/>
        </p:nvCxnSpPr>
        <p:spPr>
          <a:xfrm>
            <a:off x="7092950" y="6534150"/>
            <a:ext cx="863600" cy="0"/>
          </a:xfrm>
          <a:prstGeom prst="straightConnector1">
            <a:avLst/>
          </a:prstGeom>
          <a:noFill/>
          <a:ln cap="flat" cmpd="sng" w="19050">
            <a:solidFill>
              <a:schemeClr val="accent1"/>
            </a:solidFill>
            <a:prstDash val="solid"/>
            <a:miter lim="800000"/>
            <a:headEnd len="med" w="med" type="none"/>
            <a:tailEnd len="med" w="med" type="none"/>
          </a:ln>
        </p:spPr>
      </p:cxnSp>
      <p:cxnSp>
        <p:nvCxnSpPr>
          <p:cNvPr id="365" name="Google Shape;365;p61"/>
          <p:cNvCxnSpPr/>
          <p:nvPr/>
        </p:nvCxnSpPr>
        <p:spPr>
          <a:xfrm>
            <a:off x="6873875" y="6534150"/>
            <a:ext cx="431800" cy="0"/>
          </a:xfrm>
          <a:prstGeom prst="straightConnector1">
            <a:avLst/>
          </a:prstGeom>
          <a:noFill/>
          <a:ln cap="flat" cmpd="sng" w="19050">
            <a:solidFill>
              <a:srgbClr val="6FC1DB"/>
            </a:solidFill>
            <a:prstDash val="solid"/>
            <a:miter lim="800000"/>
            <a:headEnd len="med" w="med" type="none"/>
            <a:tailEnd len="med" w="med" type="none"/>
          </a:ln>
        </p:spPr>
      </p:cxnSp>
      <p:cxnSp>
        <p:nvCxnSpPr>
          <p:cNvPr id="366" name="Google Shape;366;p61"/>
          <p:cNvCxnSpPr/>
          <p:nvPr/>
        </p:nvCxnSpPr>
        <p:spPr>
          <a:xfrm>
            <a:off x="7740650" y="6534150"/>
            <a:ext cx="504825" cy="0"/>
          </a:xfrm>
          <a:prstGeom prst="straightConnector1">
            <a:avLst/>
          </a:prstGeom>
          <a:noFill/>
          <a:ln cap="flat" cmpd="sng" w="19050">
            <a:solidFill>
              <a:srgbClr val="DDF1F7"/>
            </a:solidFill>
            <a:prstDash val="solid"/>
            <a:miter lim="800000"/>
            <a:headEnd len="med" w="med" type="none"/>
            <a:tailEnd len="med" w="med" type="none"/>
          </a:ln>
        </p:spPr>
      </p:cxnSp>
      <p:sp>
        <p:nvSpPr>
          <p:cNvPr id="367" name="Google Shape;367;p61"/>
          <p:cNvSpPr/>
          <p:nvPr/>
        </p:nvSpPr>
        <p:spPr>
          <a:xfrm>
            <a:off x="2555875" y="-26987"/>
            <a:ext cx="6624637" cy="944562"/>
          </a:xfrm>
          <a:custGeom>
            <a:rect b="b" l="l" r="r" t="t"/>
            <a:pathLst>
              <a:path extrusionOk="0" h="249" w="4422">
                <a:moveTo>
                  <a:pt x="0" y="5"/>
                </a:moveTo>
                <a:cubicBezTo>
                  <a:pt x="94" y="10"/>
                  <a:pt x="134" y="0"/>
                  <a:pt x="561" y="35"/>
                </a:cubicBezTo>
                <a:cubicBezTo>
                  <a:pt x="988" y="70"/>
                  <a:pt x="1921" y="179"/>
                  <a:pt x="2564" y="214"/>
                </a:cubicBezTo>
                <a:cubicBezTo>
                  <a:pt x="3207" y="249"/>
                  <a:pt x="4035" y="239"/>
                  <a:pt x="4422" y="245"/>
                </a:cubicBezTo>
              </a:path>
            </a:pathLst>
          </a:custGeom>
          <a:gradFill>
            <a:gsLst>
              <a:gs pos="0">
                <a:schemeClr val="lt1"/>
              </a:gs>
              <a:gs pos="100000">
                <a:srgbClr val="CDEBF3"/>
              </a:gs>
            </a:gsLst>
            <a:lin ang="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68" name="Google Shape;368;p61"/>
          <p:cNvSpPr txBox="1"/>
          <p:nvPr/>
        </p:nvSpPr>
        <p:spPr>
          <a:xfrm>
            <a:off x="6227762" y="0"/>
            <a:ext cx="2916237" cy="765175"/>
          </a:xfrm>
          <a:prstGeom prst="rect">
            <a:avLst/>
          </a:prstGeom>
          <a:gradFill>
            <a:gsLst>
              <a:gs pos="0">
                <a:srgbClr val="E7F5F9"/>
              </a:gs>
              <a:gs pos="100000">
                <a:srgbClr val="CDEBF3"/>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69" name="Google Shape;369;p61"/>
          <p:cNvSpPr/>
          <p:nvPr/>
        </p:nvSpPr>
        <p:spPr>
          <a:xfrm rot="-5400000">
            <a:off x="4298156" y="-1237456"/>
            <a:ext cx="692150" cy="3167062"/>
          </a:xfrm>
          <a:prstGeom prst="triangle">
            <a:avLst>
              <a:gd fmla="val 21600" name="adj"/>
            </a:avLst>
          </a:prstGeom>
          <a:gradFill>
            <a:gsLst>
              <a:gs pos="0">
                <a:schemeClr val="lt1"/>
              </a:gs>
              <a:gs pos="100000">
                <a:srgbClr val="E7F5F9"/>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nvGrpSpPr>
          <p:cNvPr id="370" name="Google Shape;370;p61"/>
          <p:cNvGrpSpPr/>
          <p:nvPr/>
        </p:nvGrpSpPr>
        <p:grpSpPr>
          <a:xfrm>
            <a:off x="8532812" y="6292850"/>
            <a:ext cx="647700" cy="568325"/>
            <a:chOff x="8262938" y="6040438"/>
            <a:chExt cx="917575" cy="820737"/>
          </a:xfrm>
        </p:grpSpPr>
        <p:pic>
          <p:nvPicPr>
            <p:cNvPr descr="logo_INSA-PRES" id="371" name="Google Shape;371;p61"/>
            <p:cNvPicPr preferRelativeResize="0"/>
            <p:nvPr/>
          </p:nvPicPr>
          <p:blipFill rotWithShape="1">
            <a:blip r:embed="rId1">
              <a:alphaModFix/>
            </a:blip>
            <a:srcRect b="0" l="0" r="0" t="0"/>
            <a:stretch/>
          </p:blipFill>
          <p:spPr>
            <a:xfrm>
              <a:off x="8262938" y="6040438"/>
              <a:ext cx="874712" cy="817562"/>
            </a:xfrm>
            <a:prstGeom prst="rect">
              <a:avLst/>
            </a:prstGeom>
            <a:noFill/>
            <a:ln>
              <a:noFill/>
            </a:ln>
          </p:spPr>
        </p:pic>
        <p:sp>
          <p:nvSpPr>
            <p:cNvPr id="372" name="Google Shape;372;p61"/>
            <p:cNvSpPr/>
            <p:nvPr/>
          </p:nvSpPr>
          <p:spPr>
            <a:xfrm>
              <a:off x="8343901" y="6196332"/>
              <a:ext cx="836612" cy="664843"/>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sp>
        <p:nvSpPr>
          <p:cNvPr id="373" name="Google Shape;373;p61"/>
          <p:cNvSpPr txBox="1"/>
          <p:nvPr>
            <p:ph idx="1" type="body"/>
          </p:nvPr>
        </p:nvSpPr>
        <p:spPr>
          <a:xfrm>
            <a:off x="468312" y="1341437"/>
            <a:ext cx="8229600" cy="4525962"/>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00"/>
              </a:spcBef>
              <a:spcAft>
                <a:spcPts val="0"/>
              </a:spcAft>
              <a:buSzPts val="1400"/>
              <a:buNone/>
              <a:defRPr b="0" i="0" sz="2000" u="none" cap="none" strike="noStrike">
                <a:solidFill>
                  <a:schemeClr val="dk1"/>
                </a:solidFill>
                <a:latin typeface="Arimo"/>
                <a:ea typeface="Arimo"/>
                <a:cs typeface="Arimo"/>
                <a:sym typeface="Arimo"/>
              </a:defRPr>
            </a:lvl1pPr>
            <a:lvl2pPr indent="-355600" lvl="1" marL="9144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2pPr>
            <a:lvl3pPr indent="-355600" lvl="2" marL="13716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3pPr>
            <a:lvl4pPr indent="-355600" lvl="3" marL="18288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4pPr>
            <a:lvl5pPr indent="-355600" lvl="4" marL="22860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5pPr>
            <a:lvl6pPr indent="-355600" lvl="5" marL="27432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6pPr>
            <a:lvl7pPr indent="-355600" lvl="6" marL="32004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7pPr>
            <a:lvl8pPr indent="-355600" lvl="7" marL="36576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8pPr>
            <a:lvl9pPr indent="-355600" lvl="8" marL="41148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9pPr>
          </a:lstStyle>
          <a:p/>
        </p:txBody>
      </p:sp>
      <p:sp>
        <p:nvSpPr>
          <p:cNvPr id="374" name="Google Shape;374;p61"/>
          <p:cNvSpPr txBox="1"/>
          <p:nvPr>
            <p:ph type="title"/>
          </p:nvPr>
        </p:nvSpPr>
        <p:spPr>
          <a:xfrm>
            <a:off x="25400" y="-26987"/>
            <a:ext cx="8507412" cy="868362"/>
          </a:xfrm>
          <a:prstGeom prst="rect">
            <a:avLst/>
          </a:prstGeom>
          <a:noFill/>
          <a:ln>
            <a:noFill/>
          </a:ln>
        </p:spPr>
        <p:txBody>
          <a:bodyPr anchorCtr="0" anchor="ctr" bIns="45700" lIns="91425" spcFirstLastPara="1" rIns="91425" wrap="square" tIns="45700">
            <a:noAutofit/>
          </a:bodyPr>
          <a:lstStyle>
            <a:lvl1pPr lvl="0"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1pPr>
            <a:lvl2pPr lvl="1"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2pPr>
            <a:lvl3pPr lvl="2"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3pPr>
            <a:lvl4pPr lvl="3"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4pPr>
            <a:lvl5pPr lvl="4"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5pPr>
            <a:lvl6pPr lvl="5"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6pPr>
            <a:lvl7pPr lvl="6"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7pPr>
            <a:lvl8pPr lvl="7"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8pPr>
            <a:lvl9pPr lvl="8"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9pPr>
          </a:lstStyle>
          <a:p/>
        </p:txBody>
      </p:sp>
    </p:spTree>
  </p:cSld>
  <p:clrMap accent1="accent1" accent2="accent2" accent3="accent3" accent4="accent4" accent5="accent5" accent6="accent6" bg1="lt1" bg2="dk2" tx1="dk1" tx2="lt2" folHlink="folHlink" hlink="hlink"/>
  <p:sldLayoutIdLst>
    <p:sldLayoutId id="2147483670"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 name="Shape 45"/>
        <p:cNvGrpSpPr/>
        <p:nvPr/>
      </p:nvGrpSpPr>
      <p:grpSpPr>
        <a:xfrm>
          <a:off x="0" y="0"/>
          <a:ext cx="0" cy="0"/>
          <a:chOff x="0" y="0"/>
          <a:chExt cx="0" cy="0"/>
        </a:xfrm>
      </p:grpSpPr>
      <p:sp>
        <p:nvSpPr>
          <p:cNvPr id="46" name="Google Shape;46;p42"/>
          <p:cNvSpPr txBox="1"/>
          <p:nvPr/>
        </p:nvSpPr>
        <p:spPr>
          <a:xfrm>
            <a:off x="7092950" y="760412"/>
            <a:ext cx="2051050" cy="69850"/>
          </a:xfrm>
          <a:prstGeom prst="rect">
            <a:avLst/>
          </a:prstGeom>
          <a:gradFill>
            <a:gsLst>
              <a:gs pos="0">
                <a:srgbClr val="DAF0F6"/>
              </a:gs>
              <a:gs pos="100000">
                <a:srgbClr val="CDEBF3"/>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47" name="Google Shape;47;p42"/>
          <p:cNvSpPr/>
          <p:nvPr/>
        </p:nvSpPr>
        <p:spPr>
          <a:xfrm rot="10800000">
            <a:off x="6372225" y="765175"/>
            <a:ext cx="2771775" cy="130175"/>
          </a:xfrm>
          <a:prstGeom prst="rtTriangle">
            <a:avLst/>
          </a:prstGeom>
          <a:gradFill>
            <a:gsLst>
              <a:gs pos="0">
                <a:srgbClr val="CDEBF3"/>
              </a:gs>
              <a:gs pos="100000">
                <a:srgbClr val="E7F5F9"/>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48" name="Google Shape;48;p42"/>
          <p:cNvSpPr txBox="1"/>
          <p:nvPr/>
        </p:nvSpPr>
        <p:spPr>
          <a:xfrm>
            <a:off x="0" y="6165850"/>
            <a:ext cx="9144000" cy="692150"/>
          </a:xfrm>
          <a:prstGeom prst="rect">
            <a:avLst/>
          </a:prstGeom>
          <a:gradFill>
            <a:gsLst>
              <a:gs pos="0">
                <a:schemeClr val="accent1"/>
              </a:gs>
              <a:gs pos="100000">
                <a:schemeClr val="lt1"/>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49" name="Google Shape;49;p42"/>
          <p:cNvSpPr/>
          <p:nvPr/>
        </p:nvSpPr>
        <p:spPr>
          <a:xfrm>
            <a:off x="0" y="6145212"/>
            <a:ext cx="7019925" cy="395287"/>
          </a:xfrm>
          <a:custGeom>
            <a:rect b="b" l="l" r="r" t="t"/>
            <a:pathLst>
              <a:path extrusionOk="0" h="249" w="4422">
                <a:moveTo>
                  <a:pt x="0" y="5"/>
                </a:moveTo>
                <a:cubicBezTo>
                  <a:pt x="94" y="10"/>
                  <a:pt x="134" y="0"/>
                  <a:pt x="561" y="35"/>
                </a:cubicBezTo>
                <a:cubicBezTo>
                  <a:pt x="988" y="70"/>
                  <a:pt x="1921" y="179"/>
                  <a:pt x="2564" y="214"/>
                </a:cubicBezTo>
                <a:cubicBezTo>
                  <a:pt x="3207" y="249"/>
                  <a:pt x="4035" y="239"/>
                  <a:pt x="4422" y="245"/>
                </a:cubicBezTo>
              </a:path>
            </a:pathLst>
          </a:custGeom>
          <a:solidFill>
            <a:schemeClr val="lt1"/>
          </a:solidFill>
          <a:ln cap="flat" cmpd="sng" w="19050">
            <a:solidFill>
              <a:srgbClr val="2F9D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50" name="Google Shape;50;p42"/>
          <p:cNvSpPr txBox="1"/>
          <p:nvPr/>
        </p:nvSpPr>
        <p:spPr>
          <a:xfrm>
            <a:off x="3924300" y="6092825"/>
            <a:ext cx="4248150" cy="36036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51" name="Google Shape;51;p42"/>
          <p:cNvSpPr txBox="1"/>
          <p:nvPr/>
        </p:nvSpPr>
        <p:spPr>
          <a:xfrm>
            <a:off x="2555875" y="6132512"/>
            <a:ext cx="316865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52" name="Google Shape;52;p42"/>
          <p:cNvSpPr txBox="1"/>
          <p:nvPr/>
        </p:nvSpPr>
        <p:spPr>
          <a:xfrm>
            <a:off x="2195512" y="6092825"/>
            <a:ext cx="295275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53" name="Google Shape;53;p42"/>
          <p:cNvSpPr txBox="1"/>
          <p:nvPr/>
        </p:nvSpPr>
        <p:spPr>
          <a:xfrm>
            <a:off x="1763712" y="6021387"/>
            <a:ext cx="64770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54" name="Google Shape;54;p42"/>
          <p:cNvSpPr txBox="1"/>
          <p:nvPr/>
        </p:nvSpPr>
        <p:spPr>
          <a:xfrm>
            <a:off x="1476375" y="6092825"/>
            <a:ext cx="647700" cy="146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55" name="Google Shape;55;p42"/>
          <p:cNvSpPr/>
          <p:nvPr/>
        </p:nvSpPr>
        <p:spPr>
          <a:xfrm flipH="1" rot="-5400000">
            <a:off x="1509712" y="5616575"/>
            <a:ext cx="225425" cy="1158875"/>
          </a:xfrm>
          <a:prstGeom prst="triangle">
            <a:avLst>
              <a:gd fmla="val 1073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42"/>
          <p:cNvSpPr txBox="1"/>
          <p:nvPr/>
        </p:nvSpPr>
        <p:spPr>
          <a:xfrm flipH="1">
            <a:off x="1622413" y="6095402"/>
            <a:ext cx="579438" cy="11271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57" name="Google Shape;57;p42"/>
          <p:cNvSpPr/>
          <p:nvPr/>
        </p:nvSpPr>
        <p:spPr>
          <a:xfrm flipH="1" rot="-5400000">
            <a:off x="846931" y="5504656"/>
            <a:ext cx="225425" cy="1271587"/>
          </a:xfrm>
          <a:prstGeom prst="triangle">
            <a:avLst>
              <a:gd fmla="val 1073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42"/>
          <p:cNvSpPr txBox="1"/>
          <p:nvPr/>
        </p:nvSpPr>
        <p:spPr>
          <a:xfrm flipH="1">
            <a:off x="959638" y="6039833"/>
            <a:ext cx="635794" cy="11271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59" name="Google Shape;59;p42"/>
          <p:cNvSpPr txBox="1"/>
          <p:nvPr/>
        </p:nvSpPr>
        <p:spPr>
          <a:xfrm>
            <a:off x="3490912" y="6165850"/>
            <a:ext cx="576262" cy="21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60" name="Google Shape;60;p42"/>
          <p:cNvSpPr txBox="1"/>
          <p:nvPr/>
        </p:nvSpPr>
        <p:spPr>
          <a:xfrm>
            <a:off x="5599112" y="6292850"/>
            <a:ext cx="2573337" cy="21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cxnSp>
        <p:nvCxnSpPr>
          <p:cNvPr id="61" name="Google Shape;61;p42"/>
          <p:cNvCxnSpPr/>
          <p:nvPr/>
        </p:nvCxnSpPr>
        <p:spPr>
          <a:xfrm>
            <a:off x="7092950" y="6534150"/>
            <a:ext cx="863600" cy="0"/>
          </a:xfrm>
          <a:prstGeom prst="straightConnector1">
            <a:avLst/>
          </a:prstGeom>
          <a:noFill/>
          <a:ln cap="flat" cmpd="sng" w="19050">
            <a:solidFill>
              <a:schemeClr val="accent1"/>
            </a:solidFill>
            <a:prstDash val="solid"/>
            <a:miter lim="800000"/>
            <a:headEnd len="med" w="med" type="none"/>
            <a:tailEnd len="med" w="med" type="none"/>
          </a:ln>
        </p:spPr>
      </p:cxnSp>
      <p:cxnSp>
        <p:nvCxnSpPr>
          <p:cNvPr id="62" name="Google Shape;62;p42"/>
          <p:cNvCxnSpPr/>
          <p:nvPr/>
        </p:nvCxnSpPr>
        <p:spPr>
          <a:xfrm>
            <a:off x="6873875" y="6534150"/>
            <a:ext cx="431800" cy="0"/>
          </a:xfrm>
          <a:prstGeom prst="straightConnector1">
            <a:avLst/>
          </a:prstGeom>
          <a:noFill/>
          <a:ln cap="flat" cmpd="sng" w="19050">
            <a:solidFill>
              <a:srgbClr val="6FC1DB"/>
            </a:solidFill>
            <a:prstDash val="solid"/>
            <a:miter lim="800000"/>
            <a:headEnd len="med" w="med" type="none"/>
            <a:tailEnd len="med" w="med" type="none"/>
          </a:ln>
        </p:spPr>
      </p:cxnSp>
      <p:cxnSp>
        <p:nvCxnSpPr>
          <p:cNvPr id="63" name="Google Shape;63;p42"/>
          <p:cNvCxnSpPr/>
          <p:nvPr/>
        </p:nvCxnSpPr>
        <p:spPr>
          <a:xfrm>
            <a:off x="7740650" y="6534150"/>
            <a:ext cx="504825" cy="0"/>
          </a:xfrm>
          <a:prstGeom prst="straightConnector1">
            <a:avLst/>
          </a:prstGeom>
          <a:noFill/>
          <a:ln cap="flat" cmpd="sng" w="19050">
            <a:solidFill>
              <a:srgbClr val="DDF1F7"/>
            </a:solidFill>
            <a:prstDash val="solid"/>
            <a:miter lim="800000"/>
            <a:headEnd len="med" w="med" type="none"/>
            <a:tailEnd len="med" w="med" type="none"/>
          </a:ln>
        </p:spPr>
      </p:cxnSp>
      <p:sp>
        <p:nvSpPr>
          <p:cNvPr id="64" name="Google Shape;64;p42"/>
          <p:cNvSpPr/>
          <p:nvPr/>
        </p:nvSpPr>
        <p:spPr>
          <a:xfrm>
            <a:off x="2555875" y="-26987"/>
            <a:ext cx="6624637" cy="944562"/>
          </a:xfrm>
          <a:custGeom>
            <a:rect b="b" l="l" r="r" t="t"/>
            <a:pathLst>
              <a:path extrusionOk="0" h="249" w="4422">
                <a:moveTo>
                  <a:pt x="0" y="5"/>
                </a:moveTo>
                <a:cubicBezTo>
                  <a:pt x="94" y="10"/>
                  <a:pt x="134" y="0"/>
                  <a:pt x="561" y="35"/>
                </a:cubicBezTo>
                <a:cubicBezTo>
                  <a:pt x="988" y="70"/>
                  <a:pt x="1921" y="179"/>
                  <a:pt x="2564" y="214"/>
                </a:cubicBezTo>
                <a:cubicBezTo>
                  <a:pt x="3207" y="249"/>
                  <a:pt x="4035" y="239"/>
                  <a:pt x="4422" y="245"/>
                </a:cubicBezTo>
              </a:path>
            </a:pathLst>
          </a:custGeom>
          <a:gradFill>
            <a:gsLst>
              <a:gs pos="0">
                <a:schemeClr val="lt1"/>
              </a:gs>
              <a:gs pos="100000">
                <a:srgbClr val="CDEBF3"/>
              </a:gs>
            </a:gsLst>
            <a:lin ang="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65" name="Google Shape;65;p42"/>
          <p:cNvSpPr txBox="1"/>
          <p:nvPr/>
        </p:nvSpPr>
        <p:spPr>
          <a:xfrm>
            <a:off x="6227762" y="0"/>
            <a:ext cx="2916237" cy="765175"/>
          </a:xfrm>
          <a:prstGeom prst="rect">
            <a:avLst/>
          </a:prstGeom>
          <a:gradFill>
            <a:gsLst>
              <a:gs pos="0">
                <a:srgbClr val="E7F5F9"/>
              </a:gs>
              <a:gs pos="100000">
                <a:srgbClr val="CDEBF3"/>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66" name="Google Shape;66;p42"/>
          <p:cNvSpPr/>
          <p:nvPr/>
        </p:nvSpPr>
        <p:spPr>
          <a:xfrm rot="-5400000">
            <a:off x="4298156" y="-1237456"/>
            <a:ext cx="692150" cy="3167062"/>
          </a:xfrm>
          <a:prstGeom prst="triangle">
            <a:avLst>
              <a:gd fmla="val 21600" name="adj"/>
            </a:avLst>
          </a:prstGeom>
          <a:gradFill>
            <a:gsLst>
              <a:gs pos="0">
                <a:schemeClr val="lt1"/>
              </a:gs>
              <a:gs pos="100000">
                <a:srgbClr val="E7F5F9"/>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nvGrpSpPr>
          <p:cNvPr id="67" name="Google Shape;67;p42"/>
          <p:cNvGrpSpPr/>
          <p:nvPr/>
        </p:nvGrpSpPr>
        <p:grpSpPr>
          <a:xfrm>
            <a:off x="8532812" y="6292850"/>
            <a:ext cx="647700" cy="568325"/>
            <a:chOff x="8262938" y="6040438"/>
            <a:chExt cx="917575" cy="820737"/>
          </a:xfrm>
        </p:grpSpPr>
        <p:pic>
          <p:nvPicPr>
            <p:cNvPr descr="logo_INSA-PRES" id="68" name="Google Shape;68;p42"/>
            <p:cNvPicPr preferRelativeResize="0"/>
            <p:nvPr/>
          </p:nvPicPr>
          <p:blipFill rotWithShape="1">
            <a:blip r:embed="rId1">
              <a:alphaModFix/>
            </a:blip>
            <a:srcRect b="0" l="0" r="0" t="0"/>
            <a:stretch/>
          </p:blipFill>
          <p:spPr>
            <a:xfrm>
              <a:off x="8262938" y="6040438"/>
              <a:ext cx="874712" cy="817562"/>
            </a:xfrm>
            <a:prstGeom prst="rect">
              <a:avLst/>
            </a:prstGeom>
            <a:noFill/>
            <a:ln>
              <a:noFill/>
            </a:ln>
          </p:spPr>
        </p:pic>
        <p:sp>
          <p:nvSpPr>
            <p:cNvPr id="69" name="Google Shape;69;p42"/>
            <p:cNvSpPr/>
            <p:nvPr/>
          </p:nvSpPr>
          <p:spPr>
            <a:xfrm>
              <a:off x="8343901" y="6196332"/>
              <a:ext cx="836612" cy="664843"/>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sp>
        <p:nvSpPr>
          <p:cNvPr id="70" name="Google Shape;70;p42"/>
          <p:cNvSpPr txBox="1"/>
          <p:nvPr>
            <p:ph idx="1" type="body"/>
          </p:nvPr>
        </p:nvSpPr>
        <p:spPr>
          <a:xfrm>
            <a:off x="468312" y="1341437"/>
            <a:ext cx="8229600" cy="4525962"/>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00"/>
              </a:spcBef>
              <a:spcAft>
                <a:spcPts val="0"/>
              </a:spcAft>
              <a:buSzPts val="1400"/>
              <a:buNone/>
              <a:defRPr b="0" i="0" sz="2000" u="none" cap="none" strike="noStrike">
                <a:solidFill>
                  <a:schemeClr val="dk1"/>
                </a:solidFill>
                <a:latin typeface="Arimo"/>
                <a:ea typeface="Arimo"/>
                <a:cs typeface="Arimo"/>
                <a:sym typeface="Arimo"/>
              </a:defRPr>
            </a:lvl1pPr>
            <a:lvl2pPr indent="-355600" lvl="1" marL="9144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2pPr>
            <a:lvl3pPr indent="-355600" lvl="2" marL="13716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3pPr>
            <a:lvl4pPr indent="-355600" lvl="3" marL="18288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4pPr>
            <a:lvl5pPr indent="-355600" lvl="4" marL="22860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5pPr>
            <a:lvl6pPr indent="-355600" lvl="5" marL="27432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6pPr>
            <a:lvl7pPr indent="-355600" lvl="6" marL="32004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7pPr>
            <a:lvl8pPr indent="-355600" lvl="7" marL="36576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8pPr>
            <a:lvl9pPr indent="-355600" lvl="8" marL="41148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9pPr>
          </a:lstStyle>
          <a:p/>
        </p:txBody>
      </p:sp>
      <p:sp>
        <p:nvSpPr>
          <p:cNvPr id="71" name="Google Shape;71;p42"/>
          <p:cNvSpPr txBox="1"/>
          <p:nvPr>
            <p:ph type="title"/>
          </p:nvPr>
        </p:nvSpPr>
        <p:spPr>
          <a:xfrm>
            <a:off x="25400" y="-26987"/>
            <a:ext cx="8507412" cy="868362"/>
          </a:xfrm>
          <a:prstGeom prst="rect">
            <a:avLst/>
          </a:prstGeom>
          <a:noFill/>
          <a:ln>
            <a:noFill/>
          </a:ln>
        </p:spPr>
        <p:txBody>
          <a:bodyPr anchorCtr="0" anchor="ctr" bIns="45700" lIns="91425" spcFirstLastPara="1" rIns="91425" wrap="square" tIns="45700">
            <a:noAutofit/>
          </a:bodyPr>
          <a:lstStyle>
            <a:lvl1pPr lvl="0"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1pPr>
            <a:lvl2pPr lvl="1"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2pPr>
            <a:lvl3pPr lvl="2"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3pPr>
            <a:lvl4pPr lvl="3"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4pPr>
            <a:lvl5pPr lvl="4"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5pPr>
            <a:lvl6pPr lvl="5"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6pPr>
            <a:lvl7pPr lvl="6"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7pPr>
            <a:lvl8pPr lvl="7"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8pPr>
            <a:lvl9pPr lvl="8"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9pPr>
          </a:lstStyle>
          <a:p/>
        </p:txBody>
      </p:sp>
      <p:sp>
        <p:nvSpPr>
          <p:cNvPr id="72" name="Google Shape;72;p42"/>
          <p:cNvSpPr txBox="1"/>
          <p:nvPr>
            <p:ph idx="12" type="sldNum"/>
          </p:nvPr>
        </p:nvSpPr>
        <p:spPr>
          <a:xfrm>
            <a:off x="8621712" y="6511925"/>
            <a:ext cx="509587" cy="36512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fr-FR"/>
              <a:t>‹#›</a:t>
            </a:fld>
            <a:endParaRPr b="0"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1"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 name="Shape 77"/>
        <p:cNvGrpSpPr/>
        <p:nvPr/>
      </p:nvGrpSpPr>
      <p:grpSpPr>
        <a:xfrm>
          <a:off x="0" y="0"/>
          <a:ext cx="0" cy="0"/>
          <a:chOff x="0" y="0"/>
          <a:chExt cx="0" cy="0"/>
        </a:xfrm>
      </p:grpSpPr>
      <p:sp>
        <p:nvSpPr>
          <p:cNvPr id="78" name="Google Shape;78;p44"/>
          <p:cNvSpPr txBox="1"/>
          <p:nvPr/>
        </p:nvSpPr>
        <p:spPr>
          <a:xfrm>
            <a:off x="7092950" y="760412"/>
            <a:ext cx="2051050" cy="69850"/>
          </a:xfrm>
          <a:prstGeom prst="rect">
            <a:avLst/>
          </a:prstGeom>
          <a:gradFill>
            <a:gsLst>
              <a:gs pos="0">
                <a:srgbClr val="DAF0F6"/>
              </a:gs>
              <a:gs pos="100000">
                <a:srgbClr val="CDEBF3"/>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79" name="Google Shape;79;p44"/>
          <p:cNvSpPr/>
          <p:nvPr/>
        </p:nvSpPr>
        <p:spPr>
          <a:xfrm rot="10800000">
            <a:off x="6372225" y="765175"/>
            <a:ext cx="2771775" cy="130175"/>
          </a:xfrm>
          <a:prstGeom prst="rtTriangle">
            <a:avLst/>
          </a:prstGeom>
          <a:gradFill>
            <a:gsLst>
              <a:gs pos="0">
                <a:srgbClr val="CDEBF3"/>
              </a:gs>
              <a:gs pos="100000">
                <a:srgbClr val="E7F5F9"/>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80" name="Google Shape;80;p44"/>
          <p:cNvSpPr txBox="1"/>
          <p:nvPr/>
        </p:nvSpPr>
        <p:spPr>
          <a:xfrm>
            <a:off x="0" y="6165850"/>
            <a:ext cx="9144000" cy="692150"/>
          </a:xfrm>
          <a:prstGeom prst="rect">
            <a:avLst/>
          </a:prstGeom>
          <a:gradFill>
            <a:gsLst>
              <a:gs pos="0">
                <a:schemeClr val="accent1"/>
              </a:gs>
              <a:gs pos="100000">
                <a:schemeClr val="lt1"/>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81" name="Google Shape;81;p44"/>
          <p:cNvSpPr txBox="1"/>
          <p:nvPr>
            <p:ph idx="1" type="body"/>
          </p:nvPr>
        </p:nvSpPr>
        <p:spPr>
          <a:xfrm>
            <a:off x="468312" y="1341437"/>
            <a:ext cx="8229600" cy="4525962"/>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00"/>
              </a:spcBef>
              <a:spcAft>
                <a:spcPts val="0"/>
              </a:spcAft>
              <a:buSzPts val="1400"/>
              <a:buNone/>
              <a:defRPr b="0" i="0" sz="2000" u="none" cap="none" strike="noStrike">
                <a:solidFill>
                  <a:schemeClr val="dk1"/>
                </a:solidFill>
                <a:latin typeface="Arimo"/>
                <a:ea typeface="Arimo"/>
                <a:cs typeface="Arimo"/>
                <a:sym typeface="Arimo"/>
              </a:defRPr>
            </a:lvl1pPr>
            <a:lvl2pPr indent="-355600" lvl="1" marL="9144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2pPr>
            <a:lvl3pPr indent="-355600" lvl="2" marL="13716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3pPr>
            <a:lvl4pPr indent="-355600" lvl="3" marL="18288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4pPr>
            <a:lvl5pPr indent="-355600" lvl="4" marL="22860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5pPr>
            <a:lvl6pPr indent="-355600" lvl="5" marL="27432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6pPr>
            <a:lvl7pPr indent="-355600" lvl="6" marL="32004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7pPr>
            <a:lvl8pPr indent="-355600" lvl="7" marL="36576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8pPr>
            <a:lvl9pPr indent="-355600" lvl="8" marL="41148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9pPr>
          </a:lstStyle>
          <a:p/>
        </p:txBody>
      </p:sp>
      <p:sp>
        <p:nvSpPr>
          <p:cNvPr id="82" name="Google Shape;82;p44"/>
          <p:cNvSpPr/>
          <p:nvPr/>
        </p:nvSpPr>
        <p:spPr>
          <a:xfrm>
            <a:off x="0" y="6145212"/>
            <a:ext cx="7019925" cy="395287"/>
          </a:xfrm>
          <a:custGeom>
            <a:rect b="b" l="l" r="r" t="t"/>
            <a:pathLst>
              <a:path extrusionOk="0" h="249" w="4422">
                <a:moveTo>
                  <a:pt x="0" y="5"/>
                </a:moveTo>
                <a:cubicBezTo>
                  <a:pt x="94" y="10"/>
                  <a:pt x="134" y="0"/>
                  <a:pt x="561" y="35"/>
                </a:cubicBezTo>
                <a:cubicBezTo>
                  <a:pt x="988" y="70"/>
                  <a:pt x="1921" y="179"/>
                  <a:pt x="2564" y="214"/>
                </a:cubicBezTo>
                <a:cubicBezTo>
                  <a:pt x="3207" y="249"/>
                  <a:pt x="4035" y="239"/>
                  <a:pt x="4422" y="245"/>
                </a:cubicBezTo>
              </a:path>
            </a:pathLst>
          </a:custGeom>
          <a:solidFill>
            <a:schemeClr val="lt1"/>
          </a:solidFill>
          <a:ln cap="flat" cmpd="sng" w="19050">
            <a:solidFill>
              <a:srgbClr val="2F9D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83" name="Google Shape;83;p44"/>
          <p:cNvSpPr txBox="1"/>
          <p:nvPr/>
        </p:nvSpPr>
        <p:spPr>
          <a:xfrm>
            <a:off x="3924300" y="6092825"/>
            <a:ext cx="4248150" cy="36036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84" name="Google Shape;84;p44"/>
          <p:cNvSpPr txBox="1"/>
          <p:nvPr/>
        </p:nvSpPr>
        <p:spPr>
          <a:xfrm>
            <a:off x="2555875" y="6132512"/>
            <a:ext cx="316865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85" name="Google Shape;85;p44"/>
          <p:cNvSpPr txBox="1"/>
          <p:nvPr/>
        </p:nvSpPr>
        <p:spPr>
          <a:xfrm>
            <a:off x="2195512" y="6092825"/>
            <a:ext cx="295275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86" name="Google Shape;86;p44"/>
          <p:cNvSpPr txBox="1"/>
          <p:nvPr/>
        </p:nvSpPr>
        <p:spPr>
          <a:xfrm>
            <a:off x="1763712" y="6021387"/>
            <a:ext cx="64770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87" name="Google Shape;87;p44"/>
          <p:cNvSpPr txBox="1"/>
          <p:nvPr/>
        </p:nvSpPr>
        <p:spPr>
          <a:xfrm>
            <a:off x="1476375" y="6092825"/>
            <a:ext cx="647700" cy="146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88" name="Google Shape;88;p44"/>
          <p:cNvSpPr/>
          <p:nvPr/>
        </p:nvSpPr>
        <p:spPr>
          <a:xfrm flipH="1" rot="-5400000">
            <a:off x="1509712" y="5616575"/>
            <a:ext cx="225425" cy="1158875"/>
          </a:xfrm>
          <a:prstGeom prst="triangle">
            <a:avLst>
              <a:gd fmla="val 1073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44"/>
          <p:cNvSpPr txBox="1"/>
          <p:nvPr/>
        </p:nvSpPr>
        <p:spPr>
          <a:xfrm flipH="1">
            <a:off x="1622413" y="6095402"/>
            <a:ext cx="579438" cy="11271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90" name="Google Shape;90;p44"/>
          <p:cNvSpPr/>
          <p:nvPr/>
        </p:nvSpPr>
        <p:spPr>
          <a:xfrm flipH="1" rot="-5400000">
            <a:off x="846931" y="5504656"/>
            <a:ext cx="225425" cy="1271587"/>
          </a:xfrm>
          <a:prstGeom prst="triangle">
            <a:avLst>
              <a:gd fmla="val 1073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44"/>
          <p:cNvSpPr txBox="1"/>
          <p:nvPr/>
        </p:nvSpPr>
        <p:spPr>
          <a:xfrm flipH="1">
            <a:off x="959638" y="6039833"/>
            <a:ext cx="635794" cy="11271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92" name="Google Shape;92;p44"/>
          <p:cNvSpPr txBox="1"/>
          <p:nvPr/>
        </p:nvSpPr>
        <p:spPr>
          <a:xfrm>
            <a:off x="3490912" y="6165850"/>
            <a:ext cx="576262" cy="21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93" name="Google Shape;93;p44"/>
          <p:cNvSpPr txBox="1"/>
          <p:nvPr/>
        </p:nvSpPr>
        <p:spPr>
          <a:xfrm>
            <a:off x="5599112" y="6292850"/>
            <a:ext cx="2573337" cy="21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cxnSp>
        <p:nvCxnSpPr>
          <p:cNvPr id="94" name="Google Shape;94;p44"/>
          <p:cNvCxnSpPr/>
          <p:nvPr/>
        </p:nvCxnSpPr>
        <p:spPr>
          <a:xfrm>
            <a:off x="7092950" y="6534150"/>
            <a:ext cx="863600" cy="0"/>
          </a:xfrm>
          <a:prstGeom prst="straightConnector1">
            <a:avLst/>
          </a:prstGeom>
          <a:noFill/>
          <a:ln cap="flat" cmpd="sng" w="19050">
            <a:solidFill>
              <a:schemeClr val="accent1"/>
            </a:solidFill>
            <a:prstDash val="solid"/>
            <a:miter lim="800000"/>
            <a:headEnd len="med" w="med" type="none"/>
            <a:tailEnd len="med" w="med" type="none"/>
          </a:ln>
        </p:spPr>
      </p:cxnSp>
      <p:cxnSp>
        <p:nvCxnSpPr>
          <p:cNvPr id="95" name="Google Shape;95;p44"/>
          <p:cNvCxnSpPr/>
          <p:nvPr/>
        </p:nvCxnSpPr>
        <p:spPr>
          <a:xfrm>
            <a:off x="6873875" y="6534150"/>
            <a:ext cx="431800" cy="0"/>
          </a:xfrm>
          <a:prstGeom prst="straightConnector1">
            <a:avLst/>
          </a:prstGeom>
          <a:noFill/>
          <a:ln cap="flat" cmpd="sng" w="19050">
            <a:solidFill>
              <a:srgbClr val="6FC1DB"/>
            </a:solidFill>
            <a:prstDash val="solid"/>
            <a:miter lim="800000"/>
            <a:headEnd len="med" w="med" type="none"/>
            <a:tailEnd len="med" w="med" type="none"/>
          </a:ln>
        </p:spPr>
      </p:cxnSp>
      <p:cxnSp>
        <p:nvCxnSpPr>
          <p:cNvPr id="96" name="Google Shape;96;p44"/>
          <p:cNvCxnSpPr/>
          <p:nvPr/>
        </p:nvCxnSpPr>
        <p:spPr>
          <a:xfrm>
            <a:off x="7740650" y="6534150"/>
            <a:ext cx="504825" cy="0"/>
          </a:xfrm>
          <a:prstGeom prst="straightConnector1">
            <a:avLst/>
          </a:prstGeom>
          <a:noFill/>
          <a:ln cap="flat" cmpd="sng" w="19050">
            <a:solidFill>
              <a:srgbClr val="DDF1F7"/>
            </a:solidFill>
            <a:prstDash val="solid"/>
            <a:miter lim="800000"/>
            <a:headEnd len="med" w="med" type="none"/>
            <a:tailEnd len="med" w="med" type="none"/>
          </a:ln>
        </p:spPr>
      </p:cxnSp>
      <p:sp>
        <p:nvSpPr>
          <p:cNvPr id="97" name="Google Shape;97;p44"/>
          <p:cNvSpPr/>
          <p:nvPr/>
        </p:nvSpPr>
        <p:spPr>
          <a:xfrm>
            <a:off x="2555875" y="-26987"/>
            <a:ext cx="6624637" cy="944562"/>
          </a:xfrm>
          <a:custGeom>
            <a:rect b="b" l="l" r="r" t="t"/>
            <a:pathLst>
              <a:path extrusionOk="0" h="249" w="4422">
                <a:moveTo>
                  <a:pt x="0" y="5"/>
                </a:moveTo>
                <a:cubicBezTo>
                  <a:pt x="94" y="10"/>
                  <a:pt x="134" y="0"/>
                  <a:pt x="561" y="35"/>
                </a:cubicBezTo>
                <a:cubicBezTo>
                  <a:pt x="988" y="70"/>
                  <a:pt x="1921" y="179"/>
                  <a:pt x="2564" y="214"/>
                </a:cubicBezTo>
                <a:cubicBezTo>
                  <a:pt x="3207" y="249"/>
                  <a:pt x="4035" y="239"/>
                  <a:pt x="4422" y="245"/>
                </a:cubicBezTo>
              </a:path>
            </a:pathLst>
          </a:custGeom>
          <a:gradFill>
            <a:gsLst>
              <a:gs pos="0">
                <a:schemeClr val="lt1"/>
              </a:gs>
              <a:gs pos="100000">
                <a:srgbClr val="CDEBF3"/>
              </a:gs>
            </a:gsLst>
            <a:lin ang="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98" name="Google Shape;98;p44"/>
          <p:cNvSpPr txBox="1"/>
          <p:nvPr/>
        </p:nvSpPr>
        <p:spPr>
          <a:xfrm>
            <a:off x="6227762" y="0"/>
            <a:ext cx="2916237" cy="765175"/>
          </a:xfrm>
          <a:prstGeom prst="rect">
            <a:avLst/>
          </a:prstGeom>
          <a:gradFill>
            <a:gsLst>
              <a:gs pos="0">
                <a:srgbClr val="E7F5F9"/>
              </a:gs>
              <a:gs pos="100000">
                <a:srgbClr val="CDEBF3"/>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99" name="Google Shape;99;p44"/>
          <p:cNvSpPr/>
          <p:nvPr/>
        </p:nvSpPr>
        <p:spPr>
          <a:xfrm rot="-5400000">
            <a:off x="4298156" y="-1237456"/>
            <a:ext cx="692150" cy="3167062"/>
          </a:xfrm>
          <a:prstGeom prst="triangle">
            <a:avLst>
              <a:gd fmla="val 21600" name="adj"/>
            </a:avLst>
          </a:prstGeom>
          <a:gradFill>
            <a:gsLst>
              <a:gs pos="0">
                <a:schemeClr val="lt1"/>
              </a:gs>
              <a:gs pos="100000">
                <a:srgbClr val="E7F5F9"/>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00" name="Google Shape;100;p44"/>
          <p:cNvSpPr txBox="1"/>
          <p:nvPr>
            <p:ph type="title"/>
          </p:nvPr>
        </p:nvSpPr>
        <p:spPr>
          <a:xfrm>
            <a:off x="25400" y="-26987"/>
            <a:ext cx="8507412" cy="868362"/>
          </a:xfrm>
          <a:prstGeom prst="rect">
            <a:avLst/>
          </a:prstGeom>
          <a:noFill/>
          <a:ln>
            <a:noFill/>
          </a:ln>
        </p:spPr>
        <p:txBody>
          <a:bodyPr anchorCtr="0" anchor="ctr" bIns="45700" lIns="91425" spcFirstLastPara="1" rIns="91425" wrap="square" tIns="45700">
            <a:noAutofit/>
          </a:bodyPr>
          <a:lstStyle>
            <a:lvl1pPr lvl="0"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1pPr>
            <a:lvl2pPr lvl="1"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2pPr>
            <a:lvl3pPr lvl="2"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3pPr>
            <a:lvl4pPr lvl="3"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4pPr>
            <a:lvl5pPr lvl="4"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5pPr>
            <a:lvl6pPr lvl="5"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6pPr>
            <a:lvl7pPr lvl="6"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7pPr>
            <a:lvl8pPr lvl="7"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8pPr>
            <a:lvl9pPr lvl="8"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9pPr>
          </a:lstStyle>
          <a:p/>
        </p:txBody>
      </p:sp>
      <p:grpSp>
        <p:nvGrpSpPr>
          <p:cNvPr id="101" name="Google Shape;101;p44"/>
          <p:cNvGrpSpPr/>
          <p:nvPr/>
        </p:nvGrpSpPr>
        <p:grpSpPr>
          <a:xfrm>
            <a:off x="8532812" y="6292850"/>
            <a:ext cx="647700" cy="568325"/>
            <a:chOff x="8262938" y="6040438"/>
            <a:chExt cx="917575" cy="820737"/>
          </a:xfrm>
        </p:grpSpPr>
        <p:pic>
          <p:nvPicPr>
            <p:cNvPr descr="logo_INSA-PRES" id="102" name="Google Shape;102;p44"/>
            <p:cNvPicPr preferRelativeResize="0"/>
            <p:nvPr/>
          </p:nvPicPr>
          <p:blipFill rotWithShape="1">
            <a:blip r:embed="rId1">
              <a:alphaModFix/>
            </a:blip>
            <a:srcRect b="0" l="0" r="0" t="0"/>
            <a:stretch/>
          </p:blipFill>
          <p:spPr>
            <a:xfrm>
              <a:off x="8262938" y="6040438"/>
              <a:ext cx="874712" cy="817562"/>
            </a:xfrm>
            <a:prstGeom prst="rect">
              <a:avLst/>
            </a:prstGeom>
            <a:noFill/>
            <a:ln>
              <a:noFill/>
            </a:ln>
          </p:spPr>
        </p:pic>
        <p:sp>
          <p:nvSpPr>
            <p:cNvPr id="103" name="Google Shape;103;p44"/>
            <p:cNvSpPr/>
            <p:nvPr/>
          </p:nvSpPr>
          <p:spPr>
            <a:xfrm>
              <a:off x="8343901" y="6196332"/>
              <a:ext cx="836612" cy="664843"/>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sp>
        <p:nvSpPr>
          <p:cNvPr id="104" name="Google Shape;104;p44"/>
          <p:cNvSpPr txBox="1"/>
          <p:nvPr>
            <p:ph idx="12" type="sldNum"/>
          </p:nvPr>
        </p:nvSpPr>
        <p:spPr>
          <a:xfrm>
            <a:off x="8416925" y="6508750"/>
            <a:ext cx="692150" cy="307975"/>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rgbClr val="247C94"/>
              </a:buClr>
              <a:buSzPts val="1200"/>
              <a:buFont typeface="Times New Roman"/>
              <a:buNone/>
              <a:defRPr b="1" i="0" sz="1200" u="none">
                <a:solidFill>
                  <a:srgbClr val="247C94"/>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fr-FR"/>
              <a:t>‹#›</a:t>
            </a:fld>
            <a:endParaRPr b="0"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 name="Shape 105"/>
        <p:cNvGrpSpPr/>
        <p:nvPr/>
      </p:nvGrpSpPr>
      <p:grpSpPr>
        <a:xfrm>
          <a:off x="0" y="0"/>
          <a:ext cx="0" cy="0"/>
          <a:chOff x="0" y="0"/>
          <a:chExt cx="0" cy="0"/>
        </a:xfrm>
      </p:grpSpPr>
      <p:sp>
        <p:nvSpPr>
          <p:cNvPr id="106" name="Google Shape;106;p45"/>
          <p:cNvSpPr txBox="1"/>
          <p:nvPr/>
        </p:nvSpPr>
        <p:spPr>
          <a:xfrm>
            <a:off x="7092950" y="760412"/>
            <a:ext cx="2051050" cy="69850"/>
          </a:xfrm>
          <a:prstGeom prst="rect">
            <a:avLst/>
          </a:prstGeom>
          <a:gradFill>
            <a:gsLst>
              <a:gs pos="0">
                <a:srgbClr val="DAF0F6"/>
              </a:gs>
              <a:gs pos="100000">
                <a:srgbClr val="CDEBF3"/>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07" name="Google Shape;107;p45"/>
          <p:cNvSpPr/>
          <p:nvPr/>
        </p:nvSpPr>
        <p:spPr>
          <a:xfrm rot="10800000">
            <a:off x="6372225" y="765175"/>
            <a:ext cx="2771775" cy="130175"/>
          </a:xfrm>
          <a:prstGeom prst="rtTriangle">
            <a:avLst/>
          </a:prstGeom>
          <a:gradFill>
            <a:gsLst>
              <a:gs pos="0">
                <a:srgbClr val="CDEBF3"/>
              </a:gs>
              <a:gs pos="100000">
                <a:srgbClr val="E7F5F9"/>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08" name="Google Shape;108;p45"/>
          <p:cNvSpPr txBox="1"/>
          <p:nvPr/>
        </p:nvSpPr>
        <p:spPr>
          <a:xfrm>
            <a:off x="0" y="6165850"/>
            <a:ext cx="9144000" cy="692150"/>
          </a:xfrm>
          <a:prstGeom prst="rect">
            <a:avLst/>
          </a:prstGeom>
          <a:gradFill>
            <a:gsLst>
              <a:gs pos="0">
                <a:schemeClr val="accent1"/>
              </a:gs>
              <a:gs pos="100000">
                <a:schemeClr val="lt1"/>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09" name="Google Shape;109;p45"/>
          <p:cNvSpPr/>
          <p:nvPr/>
        </p:nvSpPr>
        <p:spPr>
          <a:xfrm>
            <a:off x="0" y="6145212"/>
            <a:ext cx="7019925" cy="395287"/>
          </a:xfrm>
          <a:custGeom>
            <a:rect b="b" l="l" r="r" t="t"/>
            <a:pathLst>
              <a:path extrusionOk="0" h="249" w="4422">
                <a:moveTo>
                  <a:pt x="0" y="5"/>
                </a:moveTo>
                <a:cubicBezTo>
                  <a:pt x="94" y="10"/>
                  <a:pt x="134" y="0"/>
                  <a:pt x="561" y="35"/>
                </a:cubicBezTo>
                <a:cubicBezTo>
                  <a:pt x="988" y="70"/>
                  <a:pt x="1921" y="179"/>
                  <a:pt x="2564" y="214"/>
                </a:cubicBezTo>
                <a:cubicBezTo>
                  <a:pt x="3207" y="249"/>
                  <a:pt x="4035" y="239"/>
                  <a:pt x="4422" y="245"/>
                </a:cubicBezTo>
              </a:path>
            </a:pathLst>
          </a:custGeom>
          <a:solidFill>
            <a:schemeClr val="lt1"/>
          </a:solidFill>
          <a:ln cap="flat" cmpd="sng" w="19050">
            <a:solidFill>
              <a:srgbClr val="2F9D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10" name="Google Shape;110;p45"/>
          <p:cNvSpPr txBox="1"/>
          <p:nvPr/>
        </p:nvSpPr>
        <p:spPr>
          <a:xfrm>
            <a:off x="3924300" y="6092825"/>
            <a:ext cx="4248150" cy="36036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11" name="Google Shape;111;p45"/>
          <p:cNvSpPr txBox="1"/>
          <p:nvPr/>
        </p:nvSpPr>
        <p:spPr>
          <a:xfrm>
            <a:off x="2555875" y="6132512"/>
            <a:ext cx="316865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12" name="Google Shape;112;p45"/>
          <p:cNvSpPr txBox="1"/>
          <p:nvPr/>
        </p:nvSpPr>
        <p:spPr>
          <a:xfrm>
            <a:off x="2195512" y="6092825"/>
            <a:ext cx="295275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13" name="Google Shape;113;p45"/>
          <p:cNvSpPr txBox="1"/>
          <p:nvPr/>
        </p:nvSpPr>
        <p:spPr>
          <a:xfrm>
            <a:off x="1763712" y="6021387"/>
            <a:ext cx="64770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14" name="Google Shape;114;p45"/>
          <p:cNvSpPr txBox="1"/>
          <p:nvPr/>
        </p:nvSpPr>
        <p:spPr>
          <a:xfrm>
            <a:off x="1476375" y="6092825"/>
            <a:ext cx="647700" cy="146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15" name="Google Shape;115;p45"/>
          <p:cNvSpPr/>
          <p:nvPr/>
        </p:nvSpPr>
        <p:spPr>
          <a:xfrm flipH="1" rot="-5400000">
            <a:off x="1509712" y="5616575"/>
            <a:ext cx="225425" cy="1158875"/>
          </a:xfrm>
          <a:prstGeom prst="triangle">
            <a:avLst>
              <a:gd fmla="val 1073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45"/>
          <p:cNvSpPr txBox="1"/>
          <p:nvPr/>
        </p:nvSpPr>
        <p:spPr>
          <a:xfrm flipH="1">
            <a:off x="1622413" y="6095402"/>
            <a:ext cx="579438" cy="11271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17" name="Google Shape;117;p45"/>
          <p:cNvSpPr/>
          <p:nvPr/>
        </p:nvSpPr>
        <p:spPr>
          <a:xfrm flipH="1" rot="-5400000">
            <a:off x="846931" y="5504656"/>
            <a:ext cx="225425" cy="1271587"/>
          </a:xfrm>
          <a:prstGeom prst="triangle">
            <a:avLst>
              <a:gd fmla="val 1073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45"/>
          <p:cNvSpPr txBox="1"/>
          <p:nvPr/>
        </p:nvSpPr>
        <p:spPr>
          <a:xfrm flipH="1">
            <a:off x="959638" y="6039833"/>
            <a:ext cx="635794" cy="11271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19" name="Google Shape;119;p45"/>
          <p:cNvSpPr txBox="1"/>
          <p:nvPr/>
        </p:nvSpPr>
        <p:spPr>
          <a:xfrm>
            <a:off x="3490912" y="6165850"/>
            <a:ext cx="576262" cy="21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20" name="Google Shape;120;p45"/>
          <p:cNvSpPr txBox="1"/>
          <p:nvPr/>
        </p:nvSpPr>
        <p:spPr>
          <a:xfrm>
            <a:off x="5599112" y="6292850"/>
            <a:ext cx="2573337" cy="21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cxnSp>
        <p:nvCxnSpPr>
          <p:cNvPr id="121" name="Google Shape;121;p45"/>
          <p:cNvCxnSpPr/>
          <p:nvPr/>
        </p:nvCxnSpPr>
        <p:spPr>
          <a:xfrm>
            <a:off x="7092950" y="6534150"/>
            <a:ext cx="863600" cy="0"/>
          </a:xfrm>
          <a:prstGeom prst="straightConnector1">
            <a:avLst/>
          </a:prstGeom>
          <a:noFill/>
          <a:ln cap="flat" cmpd="sng" w="19050">
            <a:solidFill>
              <a:schemeClr val="accent1"/>
            </a:solidFill>
            <a:prstDash val="solid"/>
            <a:miter lim="800000"/>
            <a:headEnd len="med" w="med" type="none"/>
            <a:tailEnd len="med" w="med" type="none"/>
          </a:ln>
        </p:spPr>
      </p:cxnSp>
      <p:cxnSp>
        <p:nvCxnSpPr>
          <p:cNvPr id="122" name="Google Shape;122;p45"/>
          <p:cNvCxnSpPr/>
          <p:nvPr/>
        </p:nvCxnSpPr>
        <p:spPr>
          <a:xfrm>
            <a:off x="6873875" y="6534150"/>
            <a:ext cx="431800" cy="0"/>
          </a:xfrm>
          <a:prstGeom prst="straightConnector1">
            <a:avLst/>
          </a:prstGeom>
          <a:noFill/>
          <a:ln cap="flat" cmpd="sng" w="19050">
            <a:solidFill>
              <a:srgbClr val="6FC1DB"/>
            </a:solidFill>
            <a:prstDash val="solid"/>
            <a:miter lim="800000"/>
            <a:headEnd len="med" w="med" type="none"/>
            <a:tailEnd len="med" w="med" type="none"/>
          </a:ln>
        </p:spPr>
      </p:cxnSp>
      <p:cxnSp>
        <p:nvCxnSpPr>
          <p:cNvPr id="123" name="Google Shape;123;p45"/>
          <p:cNvCxnSpPr/>
          <p:nvPr/>
        </p:nvCxnSpPr>
        <p:spPr>
          <a:xfrm>
            <a:off x="7740650" y="6534150"/>
            <a:ext cx="504825" cy="0"/>
          </a:xfrm>
          <a:prstGeom prst="straightConnector1">
            <a:avLst/>
          </a:prstGeom>
          <a:noFill/>
          <a:ln cap="flat" cmpd="sng" w="19050">
            <a:solidFill>
              <a:srgbClr val="DDF1F7"/>
            </a:solidFill>
            <a:prstDash val="solid"/>
            <a:miter lim="800000"/>
            <a:headEnd len="med" w="med" type="none"/>
            <a:tailEnd len="med" w="med" type="none"/>
          </a:ln>
        </p:spPr>
      </p:cxnSp>
      <p:sp>
        <p:nvSpPr>
          <p:cNvPr id="124" name="Google Shape;124;p45"/>
          <p:cNvSpPr/>
          <p:nvPr/>
        </p:nvSpPr>
        <p:spPr>
          <a:xfrm>
            <a:off x="2555875" y="-26987"/>
            <a:ext cx="6624637" cy="944562"/>
          </a:xfrm>
          <a:custGeom>
            <a:rect b="b" l="l" r="r" t="t"/>
            <a:pathLst>
              <a:path extrusionOk="0" h="249" w="4422">
                <a:moveTo>
                  <a:pt x="0" y="5"/>
                </a:moveTo>
                <a:cubicBezTo>
                  <a:pt x="94" y="10"/>
                  <a:pt x="134" y="0"/>
                  <a:pt x="561" y="35"/>
                </a:cubicBezTo>
                <a:cubicBezTo>
                  <a:pt x="988" y="70"/>
                  <a:pt x="1921" y="179"/>
                  <a:pt x="2564" y="214"/>
                </a:cubicBezTo>
                <a:cubicBezTo>
                  <a:pt x="3207" y="249"/>
                  <a:pt x="4035" y="239"/>
                  <a:pt x="4422" y="245"/>
                </a:cubicBezTo>
              </a:path>
            </a:pathLst>
          </a:custGeom>
          <a:gradFill>
            <a:gsLst>
              <a:gs pos="0">
                <a:schemeClr val="lt1"/>
              </a:gs>
              <a:gs pos="100000">
                <a:srgbClr val="CDEBF3"/>
              </a:gs>
            </a:gsLst>
            <a:lin ang="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25" name="Google Shape;125;p45"/>
          <p:cNvSpPr txBox="1"/>
          <p:nvPr/>
        </p:nvSpPr>
        <p:spPr>
          <a:xfrm>
            <a:off x="6227762" y="0"/>
            <a:ext cx="2916237" cy="765175"/>
          </a:xfrm>
          <a:prstGeom prst="rect">
            <a:avLst/>
          </a:prstGeom>
          <a:gradFill>
            <a:gsLst>
              <a:gs pos="0">
                <a:srgbClr val="E7F5F9"/>
              </a:gs>
              <a:gs pos="100000">
                <a:srgbClr val="CDEBF3"/>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26" name="Google Shape;126;p45"/>
          <p:cNvSpPr/>
          <p:nvPr/>
        </p:nvSpPr>
        <p:spPr>
          <a:xfrm rot="-5400000">
            <a:off x="4298156" y="-1237456"/>
            <a:ext cx="692150" cy="3167062"/>
          </a:xfrm>
          <a:prstGeom prst="triangle">
            <a:avLst>
              <a:gd fmla="val 21600" name="adj"/>
            </a:avLst>
          </a:prstGeom>
          <a:gradFill>
            <a:gsLst>
              <a:gs pos="0">
                <a:schemeClr val="lt1"/>
              </a:gs>
              <a:gs pos="100000">
                <a:srgbClr val="E7F5F9"/>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nvGrpSpPr>
          <p:cNvPr id="127" name="Google Shape;127;p45"/>
          <p:cNvGrpSpPr/>
          <p:nvPr/>
        </p:nvGrpSpPr>
        <p:grpSpPr>
          <a:xfrm>
            <a:off x="8532812" y="6292850"/>
            <a:ext cx="647700" cy="568325"/>
            <a:chOff x="8262938" y="6040438"/>
            <a:chExt cx="917575" cy="820737"/>
          </a:xfrm>
        </p:grpSpPr>
        <p:pic>
          <p:nvPicPr>
            <p:cNvPr descr="logo_INSA-PRES" id="128" name="Google Shape;128;p45"/>
            <p:cNvPicPr preferRelativeResize="0"/>
            <p:nvPr/>
          </p:nvPicPr>
          <p:blipFill rotWithShape="1">
            <a:blip r:embed="rId1">
              <a:alphaModFix/>
            </a:blip>
            <a:srcRect b="0" l="0" r="0" t="0"/>
            <a:stretch/>
          </p:blipFill>
          <p:spPr>
            <a:xfrm>
              <a:off x="8262938" y="6040438"/>
              <a:ext cx="874712" cy="817562"/>
            </a:xfrm>
            <a:prstGeom prst="rect">
              <a:avLst/>
            </a:prstGeom>
            <a:noFill/>
            <a:ln>
              <a:noFill/>
            </a:ln>
          </p:spPr>
        </p:pic>
        <p:sp>
          <p:nvSpPr>
            <p:cNvPr id="129" name="Google Shape;129;p45"/>
            <p:cNvSpPr/>
            <p:nvPr/>
          </p:nvSpPr>
          <p:spPr>
            <a:xfrm>
              <a:off x="8343901" y="6196332"/>
              <a:ext cx="836612" cy="664843"/>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sp>
        <p:nvSpPr>
          <p:cNvPr id="130" name="Google Shape;130;p45"/>
          <p:cNvSpPr txBox="1"/>
          <p:nvPr>
            <p:ph idx="1" type="body"/>
          </p:nvPr>
        </p:nvSpPr>
        <p:spPr>
          <a:xfrm>
            <a:off x="468312" y="1341437"/>
            <a:ext cx="8229600" cy="4525962"/>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00"/>
              </a:spcBef>
              <a:spcAft>
                <a:spcPts val="0"/>
              </a:spcAft>
              <a:buSzPts val="1400"/>
              <a:buNone/>
              <a:defRPr b="0" i="0" sz="2000" u="none" cap="none" strike="noStrike">
                <a:solidFill>
                  <a:schemeClr val="dk1"/>
                </a:solidFill>
                <a:latin typeface="Arimo"/>
                <a:ea typeface="Arimo"/>
                <a:cs typeface="Arimo"/>
                <a:sym typeface="Arimo"/>
              </a:defRPr>
            </a:lvl1pPr>
            <a:lvl2pPr indent="-355600" lvl="1" marL="9144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2pPr>
            <a:lvl3pPr indent="-355600" lvl="2" marL="13716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3pPr>
            <a:lvl4pPr indent="-355600" lvl="3" marL="18288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4pPr>
            <a:lvl5pPr indent="-355600" lvl="4" marL="22860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5pPr>
            <a:lvl6pPr indent="-355600" lvl="5" marL="27432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6pPr>
            <a:lvl7pPr indent="-355600" lvl="6" marL="32004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7pPr>
            <a:lvl8pPr indent="-355600" lvl="7" marL="36576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8pPr>
            <a:lvl9pPr indent="-355600" lvl="8" marL="41148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9pPr>
          </a:lstStyle>
          <a:p/>
        </p:txBody>
      </p:sp>
      <p:sp>
        <p:nvSpPr>
          <p:cNvPr id="131" name="Google Shape;131;p45"/>
          <p:cNvSpPr txBox="1"/>
          <p:nvPr>
            <p:ph type="title"/>
          </p:nvPr>
        </p:nvSpPr>
        <p:spPr>
          <a:xfrm>
            <a:off x="25400" y="-26987"/>
            <a:ext cx="8507412" cy="868362"/>
          </a:xfrm>
          <a:prstGeom prst="rect">
            <a:avLst/>
          </a:prstGeom>
          <a:noFill/>
          <a:ln>
            <a:noFill/>
          </a:ln>
        </p:spPr>
        <p:txBody>
          <a:bodyPr anchorCtr="0" anchor="ctr" bIns="45700" lIns="91425" spcFirstLastPara="1" rIns="91425" wrap="square" tIns="45700">
            <a:noAutofit/>
          </a:bodyPr>
          <a:lstStyle>
            <a:lvl1pPr lvl="0"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1pPr>
            <a:lvl2pPr lvl="1"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2pPr>
            <a:lvl3pPr lvl="2"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3pPr>
            <a:lvl4pPr lvl="3"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4pPr>
            <a:lvl5pPr lvl="4"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5pPr>
            <a:lvl6pPr lvl="5"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6pPr>
            <a:lvl7pPr lvl="6"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7pPr>
            <a:lvl8pPr lvl="7"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8pPr>
            <a:lvl9pPr lvl="8"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9pPr>
          </a:lstStyle>
          <a:p/>
        </p:txBody>
      </p:sp>
    </p:spTree>
  </p:cSld>
  <p:clrMap accent1="accent1" accent2="accent2" accent3="accent3" accent4="accent4" accent5="accent5" accent6="accent6" bg1="lt1" bg2="dk2" tx1="dk1" tx2="lt2" folHlink="folHlink" hlink="hlink"/>
  <p:sldLayoutIdLst>
    <p:sldLayoutId id="2147483654"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5" name="Shape 135"/>
        <p:cNvGrpSpPr/>
        <p:nvPr/>
      </p:nvGrpSpPr>
      <p:grpSpPr>
        <a:xfrm>
          <a:off x="0" y="0"/>
          <a:ext cx="0" cy="0"/>
          <a:chOff x="0" y="0"/>
          <a:chExt cx="0" cy="0"/>
        </a:xfrm>
      </p:grpSpPr>
      <p:sp>
        <p:nvSpPr>
          <p:cNvPr id="136" name="Google Shape;136;p47"/>
          <p:cNvSpPr txBox="1"/>
          <p:nvPr/>
        </p:nvSpPr>
        <p:spPr>
          <a:xfrm>
            <a:off x="7092950" y="760412"/>
            <a:ext cx="2051050" cy="69850"/>
          </a:xfrm>
          <a:prstGeom prst="rect">
            <a:avLst/>
          </a:prstGeom>
          <a:gradFill>
            <a:gsLst>
              <a:gs pos="0">
                <a:srgbClr val="DAF0F6"/>
              </a:gs>
              <a:gs pos="100000">
                <a:srgbClr val="CDEBF3"/>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37" name="Google Shape;137;p47"/>
          <p:cNvSpPr/>
          <p:nvPr/>
        </p:nvSpPr>
        <p:spPr>
          <a:xfrm rot="10800000">
            <a:off x="6372225" y="765175"/>
            <a:ext cx="2771775" cy="130175"/>
          </a:xfrm>
          <a:prstGeom prst="rtTriangle">
            <a:avLst/>
          </a:prstGeom>
          <a:gradFill>
            <a:gsLst>
              <a:gs pos="0">
                <a:srgbClr val="CDEBF3"/>
              </a:gs>
              <a:gs pos="100000">
                <a:srgbClr val="E7F5F9"/>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38" name="Google Shape;138;p47"/>
          <p:cNvSpPr txBox="1"/>
          <p:nvPr/>
        </p:nvSpPr>
        <p:spPr>
          <a:xfrm>
            <a:off x="0" y="6165850"/>
            <a:ext cx="9144000" cy="692150"/>
          </a:xfrm>
          <a:prstGeom prst="rect">
            <a:avLst/>
          </a:prstGeom>
          <a:gradFill>
            <a:gsLst>
              <a:gs pos="0">
                <a:schemeClr val="accent1"/>
              </a:gs>
              <a:gs pos="100000">
                <a:schemeClr val="lt1"/>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39" name="Google Shape;139;p47"/>
          <p:cNvSpPr/>
          <p:nvPr/>
        </p:nvSpPr>
        <p:spPr>
          <a:xfrm>
            <a:off x="0" y="6145212"/>
            <a:ext cx="7019925" cy="395287"/>
          </a:xfrm>
          <a:custGeom>
            <a:rect b="b" l="l" r="r" t="t"/>
            <a:pathLst>
              <a:path extrusionOk="0" h="249" w="4422">
                <a:moveTo>
                  <a:pt x="0" y="5"/>
                </a:moveTo>
                <a:cubicBezTo>
                  <a:pt x="94" y="10"/>
                  <a:pt x="134" y="0"/>
                  <a:pt x="561" y="35"/>
                </a:cubicBezTo>
                <a:cubicBezTo>
                  <a:pt x="988" y="70"/>
                  <a:pt x="1921" y="179"/>
                  <a:pt x="2564" y="214"/>
                </a:cubicBezTo>
                <a:cubicBezTo>
                  <a:pt x="3207" y="249"/>
                  <a:pt x="4035" y="239"/>
                  <a:pt x="4422" y="245"/>
                </a:cubicBezTo>
              </a:path>
            </a:pathLst>
          </a:custGeom>
          <a:solidFill>
            <a:schemeClr val="lt1"/>
          </a:solidFill>
          <a:ln cap="flat" cmpd="sng" w="19050">
            <a:solidFill>
              <a:srgbClr val="2F9D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40" name="Google Shape;140;p47"/>
          <p:cNvSpPr txBox="1"/>
          <p:nvPr/>
        </p:nvSpPr>
        <p:spPr>
          <a:xfrm>
            <a:off x="3924300" y="6092825"/>
            <a:ext cx="4248150" cy="36036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41" name="Google Shape;141;p47"/>
          <p:cNvSpPr txBox="1"/>
          <p:nvPr/>
        </p:nvSpPr>
        <p:spPr>
          <a:xfrm>
            <a:off x="2555875" y="6132512"/>
            <a:ext cx="316865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42" name="Google Shape;142;p47"/>
          <p:cNvSpPr txBox="1"/>
          <p:nvPr/>
        </p:nvSpPr>
        <p:spPr>
          <a:xfrm>
            <a:off x="2195512" y="6092825"/>
            <a:ext cx="295275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43" name="Google Shape;143;p47"/>
          <p:cNvSpPr txBox="1"/>
          <p:nvPr/>
        </p:nvSpPr>
        <p:spPr>
          <a:xfrm>
            <a:off x="1763712" y="6021387"/>
            <a:ext cx="64770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44" name="Google Shape;144;p47"/>
          <p:cNvSpPr txBox="1"/>
          <p:nvPr/>
        </p:nvSpPr>
        <p:spPr>
          <a:xfrm>
            <a:off x="1476375" y="6092825"/>
            <a:ext cx="647700" cy="146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45" name="Google Shape;145;p47"/>
          <p:cNvSpPr/>
          <p:nvPr/>
        </p:nvSpPr>
        <p:spPr>
          <a:xfrm flipH="1" rot="-5400000">
            <a:off x="1509712" y="5616575"/>
            <a:ext cx="225425" cy="1158875"/>
          </a:xfrm>
          <a:prstGeom prst="triangle">
            <a:avLst>
              <a:gd fmla="val 1073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47"/>
          <p:cNvSpPr txBox="1"/>
          <p:nvPr/>
        </p:nvSpPr>
        <p:spPr>
          <a:xfrm flipH="1">
            <a:off x="1622413" y="6095402"/>
            <a:ext cx="579438" cy="11271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47" name="Google Shape;147;p47"/>
          <p:cNvSpPr/>
          <p:nvPr/>
        </p:nvSpPr>
        <p:spPr>
          <a:xfrm flipH="1" rot="-5400000">
            <a:off x="846931" y="5504656"/>
            <a:ext cx="225425" cy="1271587"/>
          </a:xfrm>
          <a:prstGeom prst="triangle">
            <a:avLst>
              <a:gd fmla="val 1073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47"/>
          <p:cNvSpPr txBox="1"/>
          <p:nvPr/>
        </p:nvSpPr>
        <p:spPr>
          <a:xfrm flipH="1">
            <a:off x="959638" y="6039833"/>
            <a:ext cx="635794" cy="11271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49" name="Google Shape;149;p47"/>
          <p:cNvSpPr txBox="1"/>
          <p:nvPr/>
        </p:nvSpPr>
        <p:spPr>
          <a:xfrm>
            <a:off x="3490912" y="6165850"/>
            <a:ext cx="576262" cy="21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50" name="Google Shape;150;p47"/>
          <p:cNvSpPr txBox="1"/>
          <p:nvPr/>
        </p:nvSpPr>
        <p:spPr>
          <a:xfrm>
            <a:off x="5599112" y="6292850"/>
            <a:ext cx="2573337" cy="21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cxnSp>
        <p:nvCxnSpPr>
          <p:cNvPr id="151" name="Google Shape;151;p47"/>
          <p:cNvCxnSpPr/>
          <p:nvPr/>
        </p:nvCxnSpPr>
        <p:spPr>
          <a:xfrm>
            <a:off x="7092950" y="6534150"/>
            <a:ext cx="863600" cy="0"/>
          </a:xfrm>
          <a:prstGeom prst="straightConnector1">
            <a:avLst/>
          </a:prstGeom>
          <a:noFill/>
          <a:ln cap="flat" cmpd="sng" w="19050">
            <a:solidFill>
              <a:schemeClr val="accent1"/>
            </a:solidFill>
            <a:prstDash val="solid"/>
            <a:miter lim="800000"/>
            <a:headEnd len="med" w="med" type="none"/>
            <a:tailEnd len="med" w="med" type="none"/>
          </a:ln>
        </p:spPr>
      </p:cxnSp>
      <p:cxnSp>
        <p:nvCxnSpPr>
          <p:cNvPr id="152" name="Google Shape;152;p47"/>
          <p:cNvCxnSpPr/>
          <p:nvPr/>
        </p:nvCxnSpPr>
        <p:spPr>
          <a:xfrm>
            <a:off x="6873875" y="6534150"/>
            <a:ext cx="431800" cy="0"/>
          </a:xfrm>
          <a:prstGeom prst="straightConnector1">
            <a:avLst/>
          </a:prstGeom>
          <a:noFill/>
          <a:ln cap="flat" cmpd="sng" w="19050">
            <a:solidFill>
              <a:srgbClr val="6FC1DB"/>
            </a:solidFill>
            <a:prstDash val="solid"/>
            <a:miter lim="800000"/>
            <a:headEnd len="med" w="med" type="none"/>
            <a:tailEnd len="med" w="med" type="none"/>
          </a:ln>
        </p:spPr>
      </p:cxnSp>
      <p:cxnSp>
        <p:nvCxnSpPr>
          <p:cNvPr id="153" name="Google Shape;153;p47"/>
          <p:cNvCxnSpPr/>
          <p:nvPr/>
        </p:nvCxnSpPr>
        <p:spPr>
          <a:xfrm>
            <a:off x="7740650" y="6534150"/>
            <a:ext cx="504825" cy="0"/>
          </a:xfrm>
          <a:prstGeom prst="straightConnector1">
            <a:avLst/>
          </a:prstGeom>
          <a:noFill/>
          <a:ln cap="flat" cmpd="sng" w="19050">
            <a:solidFill>
              <a:srgbClr val="DDF1F7"/>
            </a:solidFill>
            <a:prstDash val="solid"/>
            <a:miter lim="800000"/>
            <a:headEnd len="med" w="med" type="none"/>
            <a:tailEnd len="med" w="med" type="none"/>
          </a:ln>
        </p:spPr>
      </p:cxnSp>
      <p:sp>
        <p:nvSpPr>
          <p:cNvPr id="154" name="Google Shape;154;p47"/>
          <p:cNvSpPr/>
          <p:nvPr/>
        </p:nvSpPr>
        <p:spPr>
          <a:xfrm>
            <a:off x="2555875" y="-26987"/>
            <a:ext cx="6624637" cy="944562"/>
          </a:xfrm>
          <a:custGeom>
            <a:rect b="b" l="l" r="r" t="t"/>
            <a:pathLst>
              <a:path extrusionOk="0" h="249" w="4422">
                <a:moveTo>
                  <a:pt x="0" y="5"/>
                </a:moveTo>
                <a:cubicBezTo>
                  <a:pt x="94" y="10"/>
                  <a:pt x="134" y="0"/>
                  <a:pt x="561" y="35"/>
                </a:cubicBezTo>
                <a:cubicBezTo>
                  <a:pt x="988" y="70"/>
                  <a:pt x="1921" y="179"/>
                  <a:pt x="2564" y="214"/>
                </a:cubicBezTo>
                <a:cubicBezTo>
                  <a:pt x="3207" y="249"/>
                  <a:pt x="4035" y="239"/>
                  <a:pt x="4422" y="245"/>
                </a:cubicBezTo>
              </a:path>
            </a:pathLst>
          </a:custGeom>
          <a:gradFill>
            <a:gsLst>
              <a:gs pos="0">
                <a:schemeClr val="lt1"/>
              </a:gs>
              <a:gs pos="100000">
                <a:srgbClr val="CDEBF3"/>
              </a:gs>
            </a:gsLst>
            <a:lin ang="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55" name="Google Shape;155;p47"/>
          <p:cNvSpPr txBox="1"/>
          <p:nvPr/>
        </p:nvSpPr>
        <p:spPr>
          <a:xfrm>
            <a:off x="6227762" y="0"/>
            <a:ext cx="2916237" cy="765175"/>
          </a:xfrm>
          <a:prstGeom prst="rect">
            <a:avLst/>
          </a:prstGeom>
          <a:gradFill>
            <a:gsLst>
              <a:gs pos="0">
                <a:srgbClr val="E7F5F9"/>
              </a:gs>
              <a:gs pos="100000">
                <a:srgbClr val="CDEBF3"/>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56" name="Google Shape;156;p47"/>
          <p:cNvSpPr/>
          <p:nvPr/>
        </p:nvSpPr>
        <p:spPr>
          <a:xfrm rot="-5400000">
            <a:off x="4298156" y="-1237456"/>
            <a:ext cx="692150" cy="3167062"/>
          </a:xfrm>
          <a:prstGeom prst="triangle">
            <a:avLst>
              <a:gd fmla="val 21600" name="adj"/>
            </a:avLst>
          </a:prstGeom>
          <a:gradFill>
            <a:gsLst>
              <a:gs pos="0">
                <a:schemeClr val="lt1"/>
              </a:gs>
              <a:gs pos="100000">
                <a:srgbClr val="E7F5F9"/>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nvGrpSpPr>
          <p:cNvPr id="157" name="Google Shape;157;p47"/>
          <p:cNvGrpSpPr/>
          <p:nvPr/>
        </p:nvGrpSpPr>
        <p:grpSpPr>
          <a:xfrm>
            <a:off x="8532812" y="6292850"/>
            <a:ext cx="647700" cy="568325"/>
            <a:chOff x="8262938" y="6040438"/>
            <a:chExt cx="917575" cy="820737"/>
          </a:xfrm>
        </p:grpSpPr>
        <p:pic>
          <p:nvPicPr>
            <p:cNvPr descr="logo_INSA-PRES" id="158" name="Google Shape;158;p47"/>
            <p:cNvPicPr preferRelativeResize="0"/>
            <p:nvPr/>
          </p:nvPicPr>
          <p:blipFill rotWithShape="1">
            <a:blip r:embed="rId1">
              <a:alphaModFix/>
            </a:blip>
            <a:srcRect b="0" l="0" r="0" t="0"/>
            <a:stretch/>
          </p:blipFill>
          <p:spPr>
            <a:xfrm>
              <a:off x="8262938" y="6040438"/>
              <a:ext cx="874712" cy="817562"/>
            </a:xfrm>
            <a:prstGeom prst="rect">
              <a:avLst/>
            </a:prstGeom>
            <a:noFill/>
            <a:ln>
              <a:noFill/>
            </a:ln>
          </p:spPr>
        </p:pic>
        <p:sp>
          <p:nvSpPr>
            <p:cNvPr id="159" name="Google Shape;159;p47"/>
            <p:cNvSpPr/>
            <p:nvPr/>
          </p:nvSpPr>
          <p:spPr>
            <a:xfrm>
              <a:off x="8343901" y="6196332"/>
              <a:ext cx="836612" cy="664843"/>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sp>
        <p:nvSpPr>
          <p:cNvPr id="160" name="Google Shape;160;p47"/>
          <p:cNvSpPr txBox="1"/>
          <p:nvPr>
            <p:ph idx="1" type="body"/>
          </p:nvPr>
        </p:nvSpPr>
        <p:spPr>
          <a:xfrm>
            <a:off x="468312" y="1341437"/>
            <a:ext cx="8229600" cy="4525962"/>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00"/>
              </a:spcBef>
              <a:spcAft>
                <a:spcPts val="0"/>
              </a:spcAft>
              <a:buSzPts val="1400"/>
              <a:buNone/>
              <a:defRPr b="0" i="0" sz="2000" u="none" cap="none" strike="noStrike">
                <a:solidFill>
                  <a:schemeClr val="dk1"/>
                </a:solidFill>
                <a:latin typeface="Arimo"/>
                <a:ea typeface="Arimo"/>
                <a:cs typeface="Arimo"/>
                <a:sym typeface="Arimo"/>
              </a:defRPr>
            </a:lvl1pPr>
            <a:lvl2pPr indent="-355600" lvl="1" marL="9144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2pPr>
            <a:lvl3pPr indent="-355600" lvl="2" marL="13716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3pPr>
            <a:lvl4pPr indent="-355600" lvl="3" marL="18288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4pPr>
            <a:lvl5pPr indent="-355600" lvl="4" marL="22860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5pPr>
            <a:lvl6pPr indent="-355600" lvl="5" marL="27432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6pPr>
            <a:lvl7pPr indent="-355600" lvl="6" marL="32004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7pPr>
            <a:lvl8pPr indent="-355600" lvl="7" marL="36576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8pPr>
            <a:lvl9pPr indent="-355600" lvl="8" marL="41148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9pPr>
          </a:lstStyle>
          <a:p/>
        </p:txBody>
      </p:sp>
      <p:sp>
        <p:nvSpPr>
          <p:cNvPr id="161" name="Google Shape;161;p47"/>
          <p:cNvSpPr txBox="1"/>
          <p:nvPr>
            <p:ph type="title"/>
          </p:nvPr>
        </p:nvSpPr>
        <p:spPr>
          <a:xfrm>
            <a:off x="25400" y="-26987"/>
            <a:ext cx="8507412" cy="868362"/>
          </a:xfrm>
          <a:prstGeom prst="rect">
            <a:avLst/>
          </a:prstGeom>
          <a:noFill/>
          <a:ln>
            <a:noFill/>
          </a:ln>
        </p:spPr>
        <p:txBody>
          <a:bodyPr anchorCtr="0" anchor="ctr" bIns="45700" lIns="91425" spcFirstLastPara="1" rIns="91425" wrap="square" tIns="45700">
            <a:noAutofit/>
          </a:bodyPr>
          <a:lstStyle>
            <a:lvl1pPr lvl="0"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1pPr>
            <a:lvl2pPr lvl="1"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2pPr>
            <a:lvl3pPr lvl="2"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3pPr>
            <a:lvl4pPr lvl="3"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4pPr>
            <a:lvl5pPr lvl="4"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5pPr>
            <a:lvl6pPr lvl="5"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6pPr>
            <a:lvl7pPr lvl="6"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7pPr>
            <a:lvl8pPr lvl="7"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8pPr>
            <a:lvl9pPr lvl="8"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9pPr>
          </a:lstStyle>
          <a:p/>
        </p:txBody>
      </p:sp>
    </p:spTree>
  </p:cSld>
  <p:clrMap accent1="accent1" accent2="accent2" accent3="accent3" accent4="accent4" accent5="accent5" accent6="accent6" bg1="lt1" bg2="dk2" tx1="dk1" tx2="lt2" folHlink="folHlink" hlink="hlink"/>
  <p:sldLayoutIdLst>
    <p:sldLayoutId id="2147483656"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6" name="Shape 166"/>
        <p:cNvGrpSpPr/>
        <p:nvPr/>
      </p:nvGrpSpPr>
      <p:grpSpPr>
        <a:xfrm>
          <a:off x="0" y="0"/>
          <a:ext cx="0" cy="0"/>
          <a:chOff x="0" y="0"/>
          <a:chExt cx="0" cy="0"/>
        </a:xfrm>
      </p:grpSpPr>
      <p:sp>
        <p:nvSpPr>
          <p:cNvPr id="167" name="Google Shape;167;p49"/>
          <p:cNvSpPr txBox="1"/>
          <p:nvPr/>
        </p:nvSpPr>
        <p:spPr>
          <a:xfrm>
            <a:off x="7092950" y="760412"/>
            <a:ext cx="2051050" cy="69850"/>
          </a:xfrm>
          <a:prstGeom prst="rect">
            <a:avLst/>
          </a:prstGeom>
          <a:gradFill>
            <a:gsLst>
              <a:gs pos="0">
                <a:srgbClr val="DAF0F6"/>
              </a:gs>
              <a:gs pos="100000">
                <a:srgbClr val="CDEBF3"/>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68" name="Google Shape;168;p49"/>
          <p:cNvSpPr/>
          <p:nvPr/>
        </p:nvSpPr>
        <p:spPr>
          <a:xfrm rot="10800000">
            <a:off x="6372225" y="765175"/>
            <a:ext cx="2771775" cy="130175"/>
          </a:xfrm>
          <a:prstGeom prst="rtTriangle">
            <a:avLst/>
          </a:prstGeom>
          <a:gradFill>
            <a:gsLst>
              <a:gs pos="0">
                <a:srgbClr val="CDEBF3"/>
              </a:gs>
              <a:gs pos="100000">
                <a:srgbClr val="E7F5F9"/>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69" name="Google Shape;169;p49"/>
          <p:cNvSpPr txBox="1"/>
          <p:nvPr/>
        </p:nvSpPr>
        <p:spPr>
          <a:xfrm>
            <a:off x="0" y="6165850"/>
            <a:ext cx="9144000" cy="692150"/>
          </a:xfrm>
          <a:prstGeom prst="rect">
            <a:avLst/>
          </a:prstGeom>
          <a:gradFill>
            <a:gsLst>
              <a:gs pos="0">
                <a:schemeClr val="accent1"/>
              </a:gs>
              <a:gs pos="100000">
                <a:schemeClr val="lt1"/>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70" name="Google Shape;170;p49"/>
          <p:cNvSpPr/>
          <p:nvPr/>
        </p:nvSpPr>
        <p:spPr>
          <a:xfrm>
            <a:off x="0" y="6145212"/>
            <a:ext cx="7019925" cy="395287"/>
          </a:xfrm>
          <a:custGeom>
            <a:rect b="b" l="l" r="r" t="t"/>
            <a:pathLst>
              <a:path extrusionOk="0" h="249" w="4422">
                <a:moveTo>
                  <a:pt x="0" y="5"/>
                </a:moveTo>
                <a:cubicBezTo>
                  <a:pt x="94" y="10"/>
                  <a:pt x="134" y="0"/>
                  <a:pt x="561" y="35"/>
                </a:cubicBezTo>
                <a:cubicBezTo>
                  <a:pt x="988" y="70"/>
                  <a:pt x="1921" y="179"/>
                  <a:pt x="2564" y="214"/>
                </a:cubicBezTo>
                <a:cubicBezTo>
                  <a:pt x="3207" y="249"/>
                  <a:pt x="4035" y="239"/>
                  <a:pt x="4422" y="245"/>
                </a:cubicBezTo>
              </a:path>
            </a:pathLst>
          </a:custGeom>
          <a:solidFill>
            <a:schemeClr val="lt1"/>
          </a:solidFill>
          <a:ln cap="flat" cmpd="sng" w="19050">
            <a:solidFill>
              <a:srgbClr val="2F9D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71" name="Google Shape;171;p49"/>
          <p:cNvSpPr txBox="1"/>
          <p:nvPr/>
        </p:nvSpPr>
        <p:spPr>
          <a:xfrm>
            <a:off x="3924300" y="6092825"/>
            <a:ext cx="4248150" cy="36036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72" name="Google Shape;172;p49"/>
          <p:cNvSpPr txBox="1"/>
          <p:nvPr/>
        </p:nvSpPr>
        <p:spPr>
          <a:xfrm>
            <a:off x="2555875" y="6132512"/>
            <a:ext cx="316865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73" name="Google Shape;173;p49"/>
          <p:cNvSpPr txBox="1"/>
          <p:nvPr/>
        </p:nvSpPr>
        <p:spPr>
          <a:xfrm>
            <a:off x="2195512" y="6092825"/>
            <a:ext cx="295275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74" name="Google Shape;174;p49"/>
          <p:cNvSpPr txBox="1"/>
          <p:nvPr/>
        </p:nvSpPr>
        <p:spPr>
          <a:xfrm>
            <a:off x="1763712" y="6021387"/>
            <a:ext cx="64770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75" name="Google Shape;175;p49"/>
          <p:cNvSpPr txBox="1"/>
          <p:nvPr/>
        </p:nvSpPr>
        <p:spPr>
          <a:xfrm>
            <a:off x="1476375" y="6092825"/>
            <a:ext cx="647700" cy="146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76" name="Google Shape;176;p49"/>
          <p:cNvSpPr/>
          <p:nvPr/>
        </p:nvSpPr>
        <p:spPr>
          <a:xfrm flipH="1" rot="-5400000">
            <a:off x="1509712" y="5616575"/>
            <a:ext cx="225425" cy="1158875"/>
          </a:xfrm>
          <a:prstGeom prst="triangle">
            <a:avLst>
              <a:gd fmla="val 1073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49"/>
          <p:cNvSpPr txBox="1"/>
          <p:nvPr/>
        </p:nvSpPr>
        <p:spPr>
          <a:xfrm flipH="1">
            <a:off x="1622413" y="6095402"/>
            <a:ext cx="579438" cy="11271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78" name="Google Shape;178;p49"/>
          <p:cNvSpPr/>
          <p:nvPr/>
        </p:nvSpPr>
        <p:spPr>
          <a:xfrm flipH="1" rot="-5400000">
            <a:off x="846931" y="5504656"/>
            <a:ext cx="225425" cy="1271587"/>
          </a:xfrm>
          <a:prstGeom prst="triangle">
            <a:avLst>
              <a:gd fmla="val 1073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49"/>
          <p:cNvSpPr txBox="1"/>
          <p:nvPr/>
        </p:nvSpPr>
        <p:spPr>
          <a:xfrm flipH="1">
            <a:off x="959638" y="6039833"/>
            <a:ext cx="635794" cy="11271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80" name="Google Shape;180;p49"/>
          <p:cNvSpPr txBox="1"/>
          <p:nvPr/>
        </p:nvSpPr>
        <p:spPr>
          <a:xfrm>
            <a:off x="3490912" y="6165850"/>
            <a:ext cx="576262" cy="21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81" name="Google Shape;181;p49"/>
          <p:cNvSpPr txBox="1"/>
          <p:nvPr/>
        </p:nvSpPr>
        <p:spPr>
          <a:xfrm>
            <a:off x="5599112" y="6292850"/>
            <a:ext cx="2573337" cy="21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cxnSp>
        <p:nvCxnSpPr>
          <p:cNvPr id="182" name="Google Shape;182;p49"/>
          <p:cNvCxnSpPr/>
          <p:nvPr/>
        </p:nvCxnSpPr>
        <p:spPr>
          <a:xfrm>
            <a:off x="7092950" y="6534150"/>
            <a:ext cx="863600" cy="0"/>
          </a:xfrm>
          <a:prstGeom prst="straightConnector1">
            <a:avLst/>
          </a:prstGeom>
          <a:noFill/>
          <a:ln cap="flat" cmpd="sng" w="19050">
            <a:solidFill>
              <a:schemeClr val="accent1"/>
            </a:solidFill>
            <a:prstDash val="solid"/>
            <a:miter lim="800000"/>
            <a:headEnd len="med" w="med" type="none"/>
            <a:tailEnd len="med" w="med" type="none"/>
          </a:ln>
        </p:spPr>
      </p:cxnSp>
      <p:cxnSp>
        <p:nvCxnSpPr>
          <p:cNvPr id="183" name="Google Shape;183;p49"/>
          <p:cNvCxnSpPr/>
          <p:nvPr/>
        </p:nvCxnSpPr>
        <p:spPr>
          <a:xfrm>
            <a:off x="6873875" y="6534150"/>
            <a:ext cx="431800" cy="0"/>
          </a:xfrm>
          <a:prstGeom prst="straightConnector1">
            <a:avLst/>
          </a:prstGeom>
          <a:noFill/>
          <a:ln cap="flat" cmpd="sng" w="19050">
            <a:solidFill>
              <a:srgbClr val="6FC1DB"/>
            </a:solidFill>
            <a:prstDash val="solid"/>
            <a:miter lim="800000"/>
            <a:headEnd len="med" w="med" type="none"/>
            <a:tailEnd len="med" w="med" type="none"/>
          </a:ln>
        </p:spPr>
      </p:cxnSp>
      <p:cxnSp>
        <p:nvCxnSpPr>
          <p:cNvPr id="184" name="Google Shape;184;p49"/>
          <p:cNvCxnSpPr/>
          <p:nvPr/>
        </p:nvCxnSpPr>
        <p:spPr>
          <a:xfrm>
            <a:off x="7740650" y="6534150"/>
            <a:ext cx="504825" cy="0"/>
          </a:xfrm>
          <a:prstGeom prst="straightConnector1">
            <a:avLst/>
          </a:prstGeom>
          <a:noFill/>
          <a:ln cap="flat" cmpd="sng" w="19050">
            <a:solidFill>
              <a:srgbClr val="DDF1F7"/>
            </a:solidFill>
            <a:prstDash val="solid"/>
            <a:miter lim="800000"/>
            <a:headEnd len="med" w="med" type="none"/>
            <a:tailEnd len="med" w="med" type="none"/>
          </a:ln>
        </p:spPr>
      </p:cxnSp>
      <p:sp>
        <p:nvSpPr>
          <p:cNvPr id="185" name="Google Shape;185;p49"/>
          <p:cNvSpPr/>
          <p:nvPr/>
        </p:nvSpPr>
        <p:spPr>
          <a:xfrm>
            <a:off x="2555875" y="-26987"/>
            <a:ext cx="6624637" cy="944562"/>
          </a:xfrm>
          <a:custGeom>
            <a:rect b="b" l="l" r="r" t="t"/>
            <a:pathLst>
              <a:path extrusionOk="0" h="249" w="4422">
                <a:moveTo>
                  <a:pt x="0" y="5"/>
                </a:moveTo>
                <a:cubicBezTo>
                  <a:pt x="94" y="10"/>
                  <a:pt x="134" y="0"/>
                  <a:pt x="561" y="35"/>
                </a:cubicBezTo>
                <a:cubicBezTo>
                  <a:pt x="988" y="70"/>
                  <a:pt x="1921" y="179"/>
                  <a:pt x="2564" y="214"/>
                </a:cubicBezTo>
                <a:cubicBezTo>
                  <a:pt x="3207" y="249"/>
                  <a:pt x="4035" y="239"/>
                  <a:pt x="4422" y="245"/>
                </a:cubicBezTo>
              </a:path>
            </a:pathLst>
          </a:custGeom>
          <a:gradFill>
            <a:gsLst>
              <a:gs pos="0">
                <a:schemeClr val="lt1"/>
              </a:gs>
              <a:gs pos="100000">
                <a:srgbClr val="CDEBF3"/>
              </a:gs>
            </a:gsLst>
            <a:lin ang="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86" name="Google Shape;186;p49"/>
          <p:cNvSpPr txBox="1"/>
          <p:nvPr/>
        </p:nvSpPr>
        <p:spPr>
          <a:xfrm>
            <a:off x="6227762" y="0"/>
            <a:ext cx="2916237" cy="765175"/>
          </a:xfrm>
          <a:prstGeom prst="rect">
            <a:avLst/>
          </a:prstGeom>
          <a:gradFill>
            <a:gsLst>
              <a:gs pos="0">
                <a:srgbClr val="E7F5F9"/>
              </a:gs>
              <a:gs pos="100000">
                <a:srgbClr val="CDEBF3"/>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187" name="Google Shape;187;p49"/>
          <p:cNvSpPr/>
          <p:nvPr/>
        </p:nvSpPr>
        <p:spPr>
          <a:xfrm rot="-5400000">
            <a:off x="4298156" y="-1237456"/>
            <a:ext cx="692150" cy="3167062"/>
          </a:xfrm>
          <a:prstGeom prst="triangle">
            <a:avLst>
              <a:gd fmla="val 21600" name="adj"/>
            </a:avLst>
          </a:prstGeom>
          <a:gradFill>
            <a:gsLst>
              <a:gs pos="0">
                <a:schemeClr val="lt1"/>
              </a:gs>
              <a:gs pos="100000">
                <a:srgbClr val="E7F5F9"/>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nvGrpSpPr>
          <p:cNvPr id="188" name="Google Shape;188;p49"/>
          <p:cNvGrpSpPr/>
          <p:nvPr/>
        </p:nvGrpSpPr>
        <p:grpSpPr>
          <a:xfrm>
            <a:off x="8532812" y="6292850"/>
            <a:ext cx="647700" cy="568325"/>
            <a:chOff x="8262938" y="6040438"/>
            <a:chExt cx="917575" cy="820737"/>
          </a:xfrm>
        </p:grpSpPr>
        <p:pic>
          <p:nvPicPr>
            <p:cNvPr descr="logo_INSA-PRES" id="189" name="Google Shape;189;p49"/>
            <p:cNvPicPr preferRelativeResize="0"/>
            <p:nvPr/>
          </p:nvPicPr>
          <p:blipFill rotWithShape="1">
            <a:blip r:embed="rId1">
              <a:alphaModFix/>
            </a:blip>
            <a:srcRect b="0" l="0" r="0" t="0"/>
            <a:stretch/>
          </p:blipFill>
          <p:spPr>
            <a:xfrm>
              <a:off x="8262938" y="6040438"/>
              <a:ext cx="874712" cy="817562"/>
            </a:xfrm>
            <a:prstGeom prst="rect">
              <a:avLst/>
            </a:prstGeom>
            <a:noFill/>
            <a:ln>
              <a:noFill/>
            </a:ln>
          </p:spPr>
        </p:pic>
        <p:sp>
          <p:nvSpPr>
            <p:cNvPr id="190" name="Google Shape;190;p49"/>
            <p:cNvSpPr/>
            <p:nvPr/>
          </p:nvSpPr>
          <p:spPr>
            <a:xfrm>
              <a:off x="8343901" y="6196332"/>
              <a:ext cx="836612" cy="664843"/>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sp>
        <p:nvSpPr>
          <p:cNvPr id="191" name="Google Shape;191;p49"/>
          <p:cNvSpPr txBox="1"/>
          <p:nvPr>
            <p:ph idx="1" type="body"/>
          </p:nvPr>
        </p:nvSpPr>
        <p:spPr>
          <a:xfrm>
            <a:off x="468312" y="1341437"/>
            <a:ext cx="8229600" cy="4525962"/>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00"/>
              </a:spcBef>
              <a:spcAft>
                <a:spcPts val="0"/>
              </a:spcAft>
              <a:buSzPts val="1400"/>
              <a:buNone/>
              <a:defRPr b="0" i="0" sz="2000" u="none" cap="none" strike="noStrike">
                <a:solidFill>
                  <a:schemeClr val="dk1"/>
                </a:solidFill>
                <a:latin typeface="Arimo"/>
                <a:ea typeface="Arimo"/>
                <a:cs typeface="Arimo"/>
                <a:sym typeface="Arimo"/>
              </a:defRPr>
            </a:lvl1pPr>
            <a:lvl2pPr indent="-355600" lvl="1" marL="9144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2pPr>
            <a:lvl3pPr indent="-355600" lvl="2" marL="13716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3pPr>
            <a:lvl4pPr indent="-355600" lvl="3" marL="18288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4pPr>
            <a:lvl5pPr indent="-355600" lvl="4" marL="22860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5pPr>
            <a:lvl6pPr indent="-355600" lvl="5" marL="27432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6pPr>
            <a:lvl7pPr indent="-355600" lvl="6" marL="32004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7pPr>
            <a:lvl8pPr indent="-355600" lvl="7" marL="36576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8pPr>
            <a:lvl9pPr indent="-355600" lvl="8" marL="41148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9pPr>
          </a:lstStyle>
          <a:p/>
        </p:txBody>
      </p:sp>
      <p:sp>
        <p:nvSpPr>
          <p:cNvPr id="192" name="Google Shape;192;p49"/>
          <p:cNvSpPr txBox="1"/>
          <p:nvPr>
            <p:ph type="title"/>
          </p:nvPr>
        </p:nvSpPr>
        <p:spPr>
          <a:xfrm>
            <a:off x="25400" y="-26987"/>
            <a:ext cx="8507412" cy="868362"/>
          </a:xfrm>
          <a:prstGeom prst="rect">
            <a:avLst/>
          </a:prstGeom>
          <a:noFill/>
          <a:ln>
            <a:noFill/>
          </a:ln>
        </p:spPr>
        <p:txBody>
          <a:bodyPr anchorCtr="0" anchor="ctr" bIns="45700" lIns="91425" spcFirstLastPara="1" rIns="91425" wrap="square" tIns="45700">
            <a:noAutofit/>
          </a:bodyPr>
          <a:lstStyle>
            <a:lvl1pPr lvl="0"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1pPr>
            <a:lvl2pPr lvl="1"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2pPr>
            <a:lvl3pPr lvl="2"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3pPr>
            <a:lvl4pPr lvl="3"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4pPr>
            <a:lvl5pPr lvl="4"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5pPr>
            <a:lvl6pPr lvl="5"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6pPr>
            <a:lvl7pPr lvl="6"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7pPr>
            <a:lvl8pPr lvl="7"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8pPr>
            <a:lvl9pPr lvl="8"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9pPr>
          </a:lstStyle>
          <a:p/>
        </p:txBody>
      </p:sp>
    </p:spTree>
  </p:cSld>
  <p:clrMap accent1="accent1" accent2="accent2" accent3="accent3" accent4="accent4" accent5="accent5" accent6="accent6" bg1="lt1" bg2="dk2" tx1="dk1" tx2="lt2" folHlink="folHlink" hlink="hlink"/>
  <p:sldLayoutIdLst>
    <p:sldLayoutId id="2147483658"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9" name="Shape 199"/>
        <p:cNvGrpSpPr/>
        <p:nvPr/>
      </p:nvGrpSpPr>
      <p:grpSpPr>
        <a:xfrm>
          <a:off x="0" y="0"/>
          <a:ext cx="0" cy="0"/>
          <a:chOff x="0" y="0"/>
          <a:chExt cx="0" cy="0"/>
        </a:xfrm>
      </p:grpSpPr>
      <p:sp>
        <p:nvSpPr>
          <p:cNvPr id="200" name="Google Shape;200;p51"/>
          <p:cNvSpPr txBox="1"/>
          <p:nvPr/>
        </p:nvSpPr>
        <p:spPr>
          <a:xfrm>
            <a:off x="7092950" y="760412"/>
            <a:ext cx="2051050" cy="69850"/>
          </a:xfrm>
          <a:prstGeom prst="rect">
            <a:avLst/>
          </a:prstGeom>
          <a:gradFill>
            <a:gsLst>
              <a:gs pos="0">
                <a:srgbClr val="DAF0F6"/>
              </a:gs>
              <a:gs pos="100000">
                <a:srgbClr val="CDEBF3"/>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01" name="Google Shape;201;p51"/>
          <p:cNvSpPr/>
          <p:nvPr/>
        </p:nvSpPr>
        <p:spPr>
          <a:xfrm rot="10800000">
            <a:off x="6372225" y="765175"/>
            <a:ext cx="2771775" cy="130175"/>
          </a:xfrm>
          <a:prstGeom prst="rtTriangle">
            <a:avLst/>
          </a:prstGeom>
          <a:gradFill>
            <a:gsLst>
              <a:gs pos="0">
                <a:srgbClr val="CDEBF3"/>
              </a:gs>
              <a:gs pos="100000">
                <a:srgbClr val="E7F5F9"/>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02" name="Google Shape;202;p51"/>
          <p:cNvSpPr txBox="1"/>
          <p:nvPr/>
        </p:nvSpPr>
        <p:spPr>
          <a:xfrm>
            <a:off x="0" y="6165850"/>
            <a:ext cx="9144000" cy="692150"/>
          </a:xfrm>
          <a:prstGeom prst="rect">
            <a:avLst/>
          </a:prstGeom>
          <a:gradFill>
            <a:gsLst>
              <a:gs pos="0">
                <a:schemeClr val="accent1"/>
              </a:gs>
              <a:gs pos="100000">
                <a:schemeClr val="lt1"/>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03" name="Google Shape;203;p51"/>
          <p:cNvSpPr/>
          <p:nvPr/>
        </p:nvSpPr>
        <p:spPr>
          <a:xfrm>
            <a:off x="0" y="6145212"/>
            <a:ext cx="7019925" cy="395287"/>
          </a:xfrm>
          <a:custGeom>
            <a:rect b="b" l="l" r="r" t="t"/>
            <a:pathLst>
              <a:path extrusionOk="0" h="249" w="4422">
                <a:moveTo>
                  <a:pt x="0" y="5"/>
                </a:moveTo>
                <a:cubicBezTo>
                  <a:pt x="94" y="10"/>
                  <a:pt x="134" y="0"/>
                  <a:pt x="561" y="35"/>
                </a:cubicBezTo>
                <a:cubicBezTo>
                  <a:pt x="988" y="70"/>
                  <a:pt x="1921" y="179"/>
                  <a:pt x="2564" y="214"/>
                </a:cubicBezTo>
                <a:cubicBezTo>
                  <a:pt x="3207" y="249"/>
                  <a:pt x="4035" y="239"/>
                  <a:pt x="4422" y="245"/>
                </a:cubicBezTo>
              </a:path>
            </a:pathLst>
          </a:custGeom>
          <a:solidFill>
            <a:schemeClr val="lt1"/>
          </a:solidFill>
          <a:ln cap="flat" cmpd="sng" w="19050">
            <a:solidFill>
              <a:srgbClr val="2F9D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04" name="Google Shape;204;p51"/>
          <p:cNvSpPr txBox="1"/>
          <p:nvPr/>
        </p:nvSpPr>
        <p:spPr>
          <a:xfrm>
            <a:off x="3924300" y="6092825"/>
            <a:ext cx="4248150" cy="36036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05" name="Google Shape;205;p51"/>
          <p:cNvSpPr txBox="1"/>
          <p:nvPr/>
        </p:nvSpPr>
        <p:spPr>
          <a:xfrm>
            <a:off x="2555875" y="6132512"/>
            <a:ext cx="316865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06" name="Google Shape;206;p51"/>
          <p:cNvSpPr txBox="1"/>
          <p:nvPr/>
        </p:nvSpPr>
        <p:spPr>
          <a:xfrm>
            <a:off x="2195512" y="6092825"/>
            <a:ext cx="295275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07" name="Google Shape;207;p51"/>
          <p:cNvSpPr txBox="1"/>
          <p:nvPr/>
        </p:nvSpPr>
        <p:spPr>
          <a:xfrm>
            <a:off x="1763712" y="6021387"/>
            <a:ext cx="64770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08" name="Google Shape;208;p51"/>
          <p:cNvSpPr txBox="1"/>
          <p:nvPr/>
        </p:nvSpPr>
        <p:spPr>
          <a:xfrm>
            <a:off x="1476375" y="6092825"/>
            <a:ext cx="647700" cy="146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09" name="Google Shape;209;p51"/>
          <p:cNvSpPr/>
          <p:nvPr/>
        </p:nvSpPr>
        <p:spPr>
          <a:xfrm flipH="1" rot="-5400000">
            <a:off x="1509712" y="5616575"/>
            <a:ext cx="225425" cy="1158875"/>
          </a:xfrm>
          <a:prstGeom prst="triangle">
            <a:avLst>
              <a:gd fmla="val 1073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51"/>
          <p:cNvSpPr txBox="1"/>
          <p:nvPr/>
        </p:nvSpPr>
        <p:spPr>
          <a:xfrm flipH="1">
            <a:off x="1622413" y="6095402"/>
            <a:ext cx="579438" cy="11271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11" name="Google Shape;211;p51"/>
          <p:cNvSpPr/>
          <p:nvPr/>
        </p:nvSpPr>
        <p:spPr>
          <a:xfrm flipH="1" rot="-5400000">
            <a:off x="846931" y="5504656"/>
            <a:ext cx="225425" cy="1271587"/>
          </a:xfrm>
          <a:prstGeom prst="triangle">
            <a:avLst>
              <a:gd fmla="val 1073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51"/>
          <p:cNvSpPr txBox="1"/>
          <p:nvPr/>
        </p:nvSpPr>
        <p:spPr>
          <a:xfrm flipH="1">
            <a:off x="959638" y="6039833"/>
            <a:ext cx="635794" cy="11271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13" name="Google Shape;213;p51"/>
          <p:cNvSpPr txBox="1"/>
          <p:nvPr/>
        </p:nvSpPr>
        <p:spPr>
          <a:xfrm>
            <a:off x="3490912" y="6165850"/>
            <a:ext cx="576262" cy="21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14" name="Google Shape;214;p51"/>
          <p:cNvSpPr txBox="1"/>
          <p:nvPr/>
        </p:nvSpPr>
        <p:spPr>
          <a:xfrm>
            <a:off x="5599112" y="6292850"/>
            <a:ext cx="2573337" cy="21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cxnSp>
        <p:nvCxnSpPr>
          <p:cNvPr id="215" name="Google Shape;215;p51"/>
          <p:cNvCxnSpPr/>
          <p:nvPr/>
        </p:nvCxnSpPr>
        <p:spPr>
          <a:xfrm>
            <a:off x="7092950" y="6534150"/>
            <a:ext cx="863600" cy="0"/>
          </a:xfrm>
          <a:prstGeom prst="straightConnector1">
            <a:avLst/>
          </a:prstGeom>
          <a:noFill/>
          <a:ln cap="flat" cmpd="sng" w="19050">
            <a:solidFill>
              <a:schemeClr val="accent1"/>
            </a:solidFill>
            <a:prstDash val="solid"/>
            <a:miter lim="800000"/>
            <a:headEnd len="med" w="med" type="none"/>
            <a:tailEnd len="med" w="med" type="none"/>
          </a:ln>
        </p:spPr>
      </p:cxnSp>
      <p:cxnSp>
        <p:nvCxnSpPr>
          <p:cNvPr id="216" name="Google Shape;216;p51"/>
          <p:cNvCxnSpPr/>
          <p:nvPr/>
        </p:nvCxnSpPr>
        <p:spPr>
          <a:xfrm>
            <a:off x="6873875" y="6534150"/>
            <a:ext cx="431800" cy="0"/>
          </a:xfrm>
          <a:prstGeom prst="straightConnector1">
            <a:avLst/>
          </a:prstGeom>
          <a:noFill/>
          <a:ln cap="flat" cmpd="sng" w="19050">
            <a:solidFill>
              <a:srgbClr val="6FC1DB"/>
            </a:solidFill>
            <a:prstDash val="solid"/>
            <a:miter lim="800000"/>
            <a:headEnd len="med" w="med" type="none"/>
            <a:tailEnd len="med" w="med" type="none"/>
          </a:ln>
        </p:spPr>
      </p:cxnSp>
      <p:cxnSp>
        <p:nvCxnSpPr>
          <p:cNvPr id="217" name="Google Shape;217;p51"/>
          <p:cNvCxnSpPr/>
          <p:nvPr/>
        </p:nvCxnSpPr>
        <p:spPr>
          <a:xfrm>
            <a:off x="7740650" y="6534150"/>
            <a:ext cx="504825" cy="0"/>
          </a:xfrm>
          <a:prstGeom prst="straightConnector1">
            <a:avLst/>
          </a:prstGeom>
          <a:noFill/>
          <a:ln cap="flat" cmpd="sng" w="19050">
            <a:solidFill>
              <a:srgbClr val="DDF1F7"/>
            </a:solidFill>
            <a:prstDash val="solid"/>
            <a:miter lim="800000"/>
            <a:headEnd len="med" w="med" type="none"/>
            <a:tailEnd len="med" w="med" type="none"/>
          </a:ln>
        </p:spPr>
      </p:cxnSp>
      <p:sp>
        <p:nvSpPr>
          <p:cNvPr id="218" name="Google Shape;218;p51"/>
          <p:cNvSpPr/>
          <p:nvPr/>
        </p:nvSpPr>
        <p:spPr>
          <a:xfrm>
            <a:off x="2555875" y="-26987"/>
            <a:ext cx="6624637" cy="944562"/>
          </a:xfrm>
          <a:custGeom>
            <a:rect b="b" l="l" r="r" t="t"/>
            <a:pathLst>
              <a:path extrusionOk="0" h="249" w="4422">
                <a:moveTo>
                  <a:pt x="0" y="5"/>
                </a:moveTo>
                <a:cubicBezTo>
                  <a:pt x="94" y="10"/>
                  <a:pt x="134" y="0"/>
                  <a:pt x="561" y="35"/>
                </a:cubicBezTo>
                <a:cubicBezTo>
                  <a:pt x="988" y="70"/>
                  <a:pt x="1921" y="179"/>
                  <a:pt x="2564" y="214"/>
                </a:cubicBezTo>
                <a:cubicBezTo>
                  <a:pt x="3207" y="249"/>
                  <a:pt x="4035" y="239"/>
                  <a:pt x="4422" y="245"/>
                </a:cubicBezTo>
              </a:path>
            </a:pathLst>
          </a:custGeom>
          <a:gradFill>
            <a:gsLst>
              <a:gs pos="0">
                <a:schemeClr val="lt1"/>
              </a:gs>
              <a:gs pos="100000">
                <a:srgbClr val="CDEBF3"/>
              </a:gs>
            </a:gsLst>
            <a:lin ang="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19" name="Google Shape;219;p51"/>
          <p:cNvSpPr txBox="1"/>
          <p:nvPr/>
        </p:nvSpPr>
        <p:spPr>
          <a:xfrm>
            <a:off x="6227762" y="0"/>
            <a:ext cx="2916237" cy="765175"/>
          </a:xfrm>
          <a:prstGeom prst="rect">
            <a:avLst/>
          </a:prstGeom>
          <a:gradFill>
            <a:gsLst>
              <a:gs pos="0">
                <a:srgbClr val="E7F5F9"/>
              </a:gs>
              <a:gs pos="100000">
                <a:srgbClr val="CDEBF3"/>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20" name="Google Shape;220;p51"/>
          <p:cNvSpPr/>
          <p:nvPr/>
        </p:nvSpPr>
        <p:spPr>
          <a:xfrm rot="-5400000">
            <a:off x="4298156" y="-1237456"/>
            <a:ext cx="692150" cy="3167062"/>
          </a:xfrm>
          <a:prstGeom prst="triangle">
            <a:avLst>
              <a:gd fmla="val 21600" name="adj"/>
            </a:avLst>
          </a:prstGeom>
          <a:gradFill>
            <a:gsLst>
              <a:gs pos="0">
                <a:schemeClr val="lt1"/>
              </a:gs>
              <a:gs pos="100000">
                <a:srgbClr val="E7F5F9"/>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nvGrpSpPr>
          <p:cNvPr id="221" name="Google Shape;221;p51"/>
          <p:cNvGrpSpPr/>
          <p:nvPr/>
        </p:nvGrpSpPr>
        <p:grpSpPr>
          <a:xfrm>
            <a:off x="8532812" y="6292850"/>
            <a:ext cx="647700" cy="568325"/>
            <a:chOff x="8262938" y="6040438"/>
            <a:chExt cx="917575" cy="820737"/>
          </a:xfrm>
        </p:grpSpPr>
        <p:pic>
          <p:nvPicPr>
            <p:cNvPr descr="logo_INSA-PRES" id="222" name="Google Shape;222;p51"/>
            <p:cNvPicPr preferRelativeResize="0"/>
            <p:nvPr/>
          </p:nvPicPr>
          <p:blipFill rotWithShape="1">
            <a:blip r:embed="rId1">
              <a:alphaModFix/>
            </a:blip>
            <a:srcRect b="0" l="0" r="0" t="0"/>
            <a:stretch/>
          </p:blipFill>
          <p:spPr>
            <a:xfrm>
              <a:off x="8262938" y="6040438"/>
              <a:ext cx="874712" cy="817562"/>
            </a:xfrm>
            <a:prstGeom prst="rect">
              <a:avLst/>
            </a:prstGeom>
            <a:noFill/>
            <a:ln>
              <a:noFill/>
            </a:ln>
          </p:spPr>
        </p:pic>
        <p:sp>
          <p:nvSpPr>
            <p:cNvPr id="223" name="Google Shape;223;p51"/>
            <p:cNvSpPr/>
            <p:nvPr/>
          </p:nvSpPr>
          <p:spPr>
            <a:xfrm>
              <a:off x="8343901" y="6196332"/>
              <a:ext cx="836612" cy="664843"/>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sp>
        <p:nvSpPr>
          <p:cNvPr id="224" name="Google Shape;224;p51"/>
          <p:cNvSpPr txBox="1"/>
          <p:nvPr>
            <p:ph idx="1" type="body"/>
          </p:nvPr>
        </p:nvSpPr>
        <p:spPr>
          <a:xfrm>
            <a:off x="468312" y="1341437"/>
            <a:ext cx="8229600" cy="4525962"/>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00"/>
              </a:spcBef>
              <a:spcAft>
                <a:spcPts val="0"/>
              </a:spcAft>
              <a:buSzPts val="1400"/>
              <a:buNone/>
              <a:defRPr b="0" i="0" sz="2000" u="none" cap="none" strike="noStrike">
                <a:solidFill>
                  <a:schemeClr val="dk1"/>
                </a:solidFill>
                <a:latin typeface="Arimo"/>
                <a:ea typeface="Arimo"/>
                <a:cs typeface="Arimo"/>
                <a:sym typeface="Arimo"/>
              </a:defRPr>
            </a:lvl1pPr>
            <a:lvl2pPr indent="-355600" lvl="1" marL="9144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2pPr>
            <a:lvl3pPr indent="-355600" lvl="2" marL="13716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3pPr>
            <a:lvl4pPr indent="-355600" lvl="3" marL="18288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4pPr>
            <a:lvl5pPr indent="-355600" lvl="4" marL="22860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5pPr>
            <a:lvl6pPr indent="-355600" lvl="5" marL="27432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6pPr>
            <a:lvl7pPr indent="-355600" lvl="6" marL="32004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7pPr>
            <a:lvl8pPr indent="-355600" lvl="7" marL="36576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8pPr>
            <a:lvl9pPr indent="-355600" lvl="8" marL="41148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9pPr>
          </a:lstStyle>
          <a:p/>
        </p:txBody>
      </p:sp>
      <p:sp>
        <p:nvSpPr>
          <p:cNvPr id="225" name="Google Shape;225;p51"/>
          <p:cNvSpPr txBox="1"/>
          <p:nvPr>
            <p:ph type="title"/>
          </p:nvPr>
        </p:nvSpPr>
        <p:spPr>
          <a:xfrm>
            <a:off x="25400" y="-26987"/>
            <a:ext cx="8507412" cy="868362"/>
          </a:xfrm>
          <a:prstGeom prst="rect">
            <a:avLst/>
          </a:prstGeom>
          <a:noFill/>
          <a:ln>
            <a:noFill/>
          </a:ln>
        </p:spPr>
        <p:txBody>
          <a:bodyPr anchorCtr="0" anchor="ctr" bIns="45700" lIns="91425" spcFirstLastPara="1" rIns="91425" wrap="square" tIns="45700">
            <a:noAutofit/>
          </a:bodyPr>
          <a:lstStyle>
            <a:lvl1pPr lvl="0"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1pPr>
            <a:lvl2pPr lvl="1"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2pPr>
            <a:lvl3pPr lvl="2"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3pPr>
            <a:lvl4pPr lvl="3"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4pPr>
            <a:lvl5pPr lvl="4"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5pPr>
            <a:lvl6pPr lvl="5"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6pPr>
            <a:lvl7pPr lvl="6"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7pPr>
            <a:lvl8pPr lvl="7"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8pPr>
            <a:lvl9pPr lvl="8"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9pPr>
          </a:lstStyle>
          <a:p/>
        </p:txBody>
      </p:sp>
    </p:spTree>
  </p:cSld>
  <p:clrMap accent1="accent1" accent2="accent2" accent3="accent3" accent4="accent4" accent5="accent5" accent6="accent6" bg1="lt1" bg2="dk2" tx1="dk1" tx2="lt2" folHlink="folHlink" hlink="hlink"/>
  <p:sldLayoutIdLst>
    <p:sldLayoutId id="2147483660"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8" name="Shape 228"/>
        <p:cNvGrpSpPr/>
        <p:nvPr/>
      </p:nvGrpSpPr>
      <p:grpSpPr>
        <a:xfrm>
          <a:off x="0" y="0"/>
          <a:ext cx="0" cy="0"/>
          <a:chOff x="0" y="0"/>
          <a:chExt cx="0" cy="0"/>
        </a:xfrm>
      </p:grpSpPr>
      <p:sp>
        <p:nvSpPr>
          <p:cNvPr id="229" name="Google Shape;229;p53"/>
          <p:cNvSpPr txBox="1"/>
          <p:nvPr/>
        </p:nvSpPr>
        <p:spPr>
          <a:xfrm>
            <a:off x="7092950" y="760412"/>
            <a:ext cx="2051050" cy="69850"/>
          </a:xfrm>
          <a:prstGeom prst="rect">
            <a:avLst/>
          </a:prstGeom>
          <a:gradFill>
            <a:gsLst>
              <a:gs pos="0">
                <a:srgbClr val="DAF0F6"/>
              </a:gs>
              <a:gs pos="100000">
                <a:srgbClr val="CDEBF3"/>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30" name="Google Shape;230;p53"/>
          <p:cNvSpPr/>
          <p:nvPr/>
        </p:nvSpPr>
        <p:spPr>
          <a:xfrm rot="10800000">
            <a:off x="6372225" y="765175"/>
            <a:ext cx="2771775" cy="130175"/>
          </a:xfrm>
          <a:prstGeom prst="rtTriangle">
            <a:avLst/>
          </a:prstGeom>
          <a:gradFill>
            <a:gsLst>
              <a:gs pos="0">
                <a:srgbClr val="CDEBF3"/>
              </a:gs>
              <a:gs pos="100000">
                <a:srgbClr val="E7F5F9"/>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31" name="Google Shape;231;p53"/>
          <p:cNvSpPr txBox="1"/>
          <p:nvPr/>
        </p:nvSpPr>
        <p:spPr>
          <a:xfrm>
            <a:off x="0" y="6165850"/>
            <a:ext cx="9144000" cy="692150"/>
          </a:xfrm>
          <a:prstGeom prst="rect">
            <a:avLst/>
          </a:prstGeom>
          <a:gradFill>
            <a:gsLst>
              <a:gs pos="0">
                <a:schemeClr val="accent1"/>
              </a:gs>
              <a:gs pos="100000">
                <a:schemeClr val="lt1"/>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32" name="Google Shape;232;p53"/>
          <p:cNvSpPr/>
          <p:nvPr/>
        </p:nvSpPr>
        <p:spPr>
          <a:xfrm>
            <a:off x="0" y="6145212"/>
            <a:ext cx="7019925" cy="395287"/>
          </a:xfrm>
          <a:custGeom>
            <a:rect b="b" l="l" r="r" t="t"/>
            <a:pathLst>
              <a:path extrusionOk="0" h="249" w="4422">
                <a:moveTo>
                  <a:pt x="0" y="5"/>
                </a:moveTo>
                <a:cubicBezTo>
                  <a:pt x="94" y="10"/>
                  <a:pt x="134" y="0"/>
                  <a:pt x="561" y="35"/>
                </a:cubicBezTo>
                <a:cubicBezTo>
                  <a:pt x="988" y="70"/>
                  <a:pt x="1921" y="179"/>
                  <a:pt x="2564" y="214"/>
                </a:cubicBezTo>
                <a:cubicBezTo>
                  <a:pt x="3207" y="249"/>
                  <a:pt x="4035" y="239"/>
                  <a:pt x="4422" y="245"/>
                </a:cubicBezTo>
              </a:path>
            </a:pathLst>
          </a:custGeom>
          <a:solidFill>
            <a:schemeClr val="lt1"/>
          </a:solidFill>
          <a:ln cap="flat" cmpd="sng" w="19050">
            <a:solidFill>
              <a:srgbClr val="2F9D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33" name="Google Shape;233;p53"/>
          <p:cNvSpPr txBox="1"/>
          <p:nvPr/>
        </p:nvSpPr>
        <p:spPr>
          <a:xfrm>
            <a:off x="3924300" y="6092825"/>
            <a:ext cx="4248150" cy="36036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34" name="Google Shape;234;p53"/>
          <p:cNvSpPr txBox="1"/>
          <p:nvPr/>
        </p:nvSpPr>
        <p:spPr>
          <a:xfrm>
            <a:off x="2555875" y="6132512"/>
            <a:ext cx="316865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35" name="Google Shape;235;p53"/>
          <p:cNvSpPr txBox="1"/>
          <p:nvPr/>
        </p:nvSpPr>
        <p:spPr>
          <a:xfrm>
            <a:off x="2195512" y="6092825"/>
            <a:ext cx="295275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36" name="Google Shape;236;p53"/>
          <p:cNvSpPr txBox="1"/>
          <p:nvPr/>
        </p:nvSpPr>
        <p:spPr>
          <a:xfrm>
            <a:off x="1763712" y="6021387"/>
            <a:ext cx="64770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37" name="Google Shape;237;p53"/>
          <p:cNvSpPr txBox="1"/>
          <p:nvPr/>
        </p:nvSpPr>
        <p:spPr>
          <a:xfrm>
            <a:off x="1476375" y="6092825"/>
            <a:ext cx="647700" cy="146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38" name="Google Shape;238;p53"/>
          <p:cNvSpPr/>
          <p:nvPr/>
        </p:nvSpPr>
        <p:spPr>
          <a:xfrm flipH="1" rot="-5400000">
            <a:off x="1509712" y="5616575"/>
            <a:ext cx="225425" cy="1158875"/>
          </a:xfrm>
          <a:prstGeom prst="triangle">
            <a:avLst>
              <a:gd fmla="val 1073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53"/>
          <p:cNvSpPr txBox="1"/>
          <p:nvPr/>
        </p:nvSpPr>
        <p:spPr>
          <a:xfrm flipH="1">
            <a:off x="1622413" y="6095402"/>
            <a:ext cx="579438" cy="11271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40" name="Google Shape;240;p53"/>
          <p:cNvSpPr/>
          <p:nvPr/>
        </p:nvSpPr>
        <p:spPr>
          <a:xfrm flipH="1" rot="-5400000">
            <a:off x="846931" y="5504656"/>
            <a:ext cx="225425" cy="1271587"/>
          </a:xfrm>
          <a:prstGeom prst="triangle">
            <a:avLst>
              <a:gd fmla="val 1073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53"/>
          <p:cNvSpPr txBox="1"/>
          <p:nvPr/>
        </p:nvSpPr>
        <p:spPr>
          <a:xfrm flipH="1">
            <a:off x="959638" y="6039833"/>
            <a:ext cx="635794" cy="11271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42" name="Google Shape;242;p53"/>
          <p:cNvSpPr txBox="1"/>
          <p:nvPr/>
        </p:nvSpPr>
        <p:spPr>
          <a:xfrm>
            <a:off x="3490912" y="6165850"/>
            <a:ext cx="576262" cy="21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43" name="Google Shape;243;p53"/>
          <p:cNvSpPr txBox="1"/>
          <p:nvPr/>
        </p:nvSpPr>
        <p:spPr>
          <a:xfrm>
            <a:off x="5599112" y="6292850"/>
            <a:ext cx="2573337" cy="21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cxnSp>
        <p:nvCxnSpPr>
          <p:cNvPr id="244" name="Google Shape;244;p53"/>
          <p:cNvCxnSpPr/>
          <p:nvPr/>
        </p:nvCxnSpPr>
        <p:spPr>
          <a:xfrm>
            <a:off x="7092950" y="6534150"/>
            <a:ext cx="863600" cy="0"/>
          </a:xfrm>
          <a:prstGeom prst="straightConnector1">
            <a:avLst/>
          </a:prstGeom>
          <a:noFill/>
          <a:ln cap="flat" cmpd="sng" w="19050">
            <a:solidFill>
              <a:schemeClr val="accent1"/>
            </a:solidFill>
            <a:prstDash val="solid"/>
            <a:miter lim="800000"/>
            <a:headEnd len="med" w="med" type="none"/>
            <a:tailEnd len="med" w="med" type="none"/>
          </a:ln>
        </p:spPr>
      </p:cxnSp>
      <p:cxnSp>
        <p:nvCxnSpPr>
          <p:cNvPr id="245" name="Google Shape;245;p53"/>
          <p:cNvCxnSpPr/>
          <p:nvPr/>
        </p:nvCxnSpPr>
        <p:spPr>
          <a:xfrm>
            <a:off x="6873875" y="6534150"/>
            <a:ext cx="431800" cy="0"/>
          </a:xfrm>
          <a:prstGeom prst="straightConnector1">
            <a:avLst/>
          </a:prstGeom>
          <a:noFill/>
          <a:ln cap="flat" cmpd="sng" w="19050">
            <a:solidFill>
              <a:srgbClr val="6FC1DB"/>
            </a:solidFill>
            <a:prstDash val="solid"/>
            <a:miter lim="800000"/>
            <a:headEnd len="med" w="med" type="none"/>
            <a:tailEnd len="med" w="med" type="none"/>
          </a:ln>
        </p:spPr>
      </p:cxnSp>
      <p:cxnSp>
        <p:nvCxnSpPr>
          <p:cNvPr id="246" name="Google Shape;246;p53"/>
          <p:cNvCxnSpPr/>
          <p:nvPr/>
        </p:nvCxnSpPr>
        <p:spPr>
          <a:xfrm>
            <a:off x="7740650" y="6534150"/>
            <a:ext cx="504825" cy="0"/>
          </a:xfrm>
          <a:prstGeom prst="straightConnector1">
            <a:avLst/>
          </a:prstGeom>
          <a:noFill/>
          <a:ln cap="flat" cmpd="sng" w="19050">
            <a:solidFill>
              <a:srgbClr val="DDF1F7"/>
            </a:solidFill>
            <a:prstDash val="solid"/>
            <a:miter lim="800000"/>
            <a:headEnd len="med" w="med" type="none"/>
            <a:tailEnd len="med" w="med" type="none"/>
          </a:ln>
        </p:spPr>
      </p:cxnSp>
      <p:sp>
        <p:nvSpPr>
          <p:cNvPr id="247" name="Google Shape;247;p53"/>
          <p:cNvSpPr/>
          <p:nvPr/>
        </p:nvSpPr>
        <p:spPr>
          <a:xfrm>
            <a:off x="2555875" y="-26987"/>
            <a:ext cx="6624637" cy="944562"/>
          </a:xfrm>
          <a:custGeom>
            <a:rect b="b" l="l" r="r" t="t"/>
            <a:pathLst>
              <a:path extrusionOk="0" h="249" w="4422">
                <a:moveTo>
                  <a:pt x="0" y="5"/>
                </a:moveTo>
                <a:cubicBezTo>
                  <a:pt x="94" y="10"/>
                  <a:pt x="134" y="0"/>
                  <a:pt x="561" y="35"/>
                </a:cubicBezTo>
                <a:cubicBezTo>
                  <a:pt x="988" y="70"/>
                  <a:pt x="1921" y="179"/>
                  <a:pt x="2564" y="214"/>
                </a:cubicBezTo>
                <a:cubicBezTo>
                  <a:pt x="3207" y="249"/>
                  <a:pt x="4035" y="239"/>
                  <a:pt x="4422" y="245"/>
                </a:cubicBezTo>
              </a:path>
            </a:pathLst>
          </a:custGeom>
          <a:gradFill>
            <a:gsLst>
              <a:gs pos="0">
                <a:schemeClr val="lt1"/>
              </a:gs>
              <a:gs pos="100000">
                <a:srgbClr val="CDEBF3"/>
              </a:gs>
            </a:gsLst>
            <a:lin ang="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48" name="Google Shape;248;p53"/>
          <p:cNvSpPr txBox="1"/>
          <p:nvPr/>
        </p:nvSpPr>
        <p:spPr>
          <a:xfrm>
            <a:off x="6227762" y="0"/>
            <a:ext cx="2916237" cy="765175"/>
          </a:xfrm>
          <a:prstGeom prst="rect">
            <a:avLst/>
          </a:prstGeom>
          <a:gradFill>
            <a:gsLst>
              <a:gs pos="0">
                <a:srgbClr val="E7F5F9"/>
              </a:gs>
              <a:gs pos="100000">
                <a:srgbClr val="CDEBF3"/>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49" name="Google Shape;249;p53"/>
          <p:cNvSpPr/>
          <p:nvPr/>
        </p:nvSpPr>
        <p:spPr>
          <a:xfrm rot="-5400000">
            <a:off x="4298156" y="-1237456"/>
            <a:ext cx="692150" cy="3167062"/>
          </a:xfrm>
          <a:prstGeom prst="triangle">
            <a:avLst>
              <a:gd fmla="val 21600" name="adj"/>
            </a:avLst>
          </a:prstGeom>
          <a:gradFill>
            <a:gsLst>
              <a:gs pos="0">
                <a:schemeClr val="lt1"/>
              </a:gs>
              <a:gs pos="100000">
                <a:srgbClr val="E7F5F9"/>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nvGrpSpPr>
          <p:cNvPr id="250" name="Google Shape;250;p53"/>
          <p:cNvGrpSpPr/>
          <p:nvPr/>
        </p:nvGrpSpPr>
        <p:grpSpPr>
          <a:xfrm>
            <a:off x="8532812" y="6292850"/>
            <a:ext cx="647700" cy="568325"/>
            <a:chOff x="8262938" y="6040438"/>
            <a:chExt cx="917575" cy="820737"/>
          </a:xfrm>
        </p:grpSpPr>
        <p:pic>
          <p:nvPicPr>
            <p:cNvPr descr="logo_INSA-PRES" id="251" name="Google Shape;251;p53"/>
            <p:cNvPicPr preferRelativeResize="0"/>
            <p:nvPr/>
          </p:nvPicPr>
          <p:blipFill rotWithShape="1">
            <a:blip r:embed="rId1">
              <a:alphaModFix/>
            </a:blip>
            <a:srcRect b="0" l="0" r="0" t="0"/>
            <a:stretch/>
          </p:blipFill>
          <p:spPr>
            <a:xfrm>
              <a:off x="8262938" y="6040438"/>
              <a:ext cx="874712" cy="817562"/>
            </a:xfrm>
            <a:prstGeom prst="rect">
              <a:avLst/>
            </a:prstGeom>
            <a:noFill/>
            <a:ln>
              <a:noFill/>
            </a:ln>
          </p:spPr>
        </p:pic>
        <p:sp>
          <p:nvSpPr>
            <p:cNvPr id="252" name="Google Shape;252;p53"/>
            <p:cNvSpPr/>
            <p:nvPr/>
          </p:nvSpPr>
          <p:spPr>
            <a:xfrm>
              <a:off x="8343901" y="6196332"/>
              <a:ext cx="836612" cy="664843"/>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sp>
        <p:nvSpPr>
          <p:cNvPr id="253" name="Google Shape;253;p53"/>
          <p:cNvSpPr txBox="1"/>
          <p:nvPr>
            <p:ph idx="1" type="body"/>
          </p:nvPr>
        </p:nvSpPr>
        <p:spPr>
          <a:xfrm>
            <a:off x="468312" y="1341437"/>
            <a:ext cx="8229600" cy="4525962"/>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00"/>
              </a:spcBef>
              <a:spcAft>
                <a:spcPts val="0"/>
              </a:spcAft>
              <a:buSzPts val="1400"/>
              <a:buNone/>
              <a:defRPr b="0" i="0" sz="2000" u="none" cap="none" strike="noStrike">
                <a:solidFill>
                  <a:schemeClr val="dk1"/>
                </a:solidFill>
                <a:latin typeface="Arimo"/>
                <a:ea typeface="Arimo"/>
                <a:cs typeface="Arimo"/>
                <a:sym typeface="Arimo"/>
              </a:defRPr>
            </a:lvl1pPr>
            <a:lvl2pPr indent="-355600" lvl="1" marL="9144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2pPr>
            <a:lvl3pPr indent="-355600" lvl="2" marL="13716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3pPr>
            <a:lvl4pPr indent="-355600" lvl="3" marL="18288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4pPr>
            <a:lvl5pPr indent="-355600" lvl="4" marL="22860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5pPr>
            <a:lvl6pPr indent="-355600" lvl="5" marL="27432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6pPr>
            <a:lvl7pPr indent="-355600" lvl="6" marL="32004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7pPr>
            <a:lvl8pPr indent="-355600" lvl="7" marL="36576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8pPr>
            <a:lvl9pPr indent="-355600" lvl="8" marL="41148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9pPr>
          </a:lstStyle>
          <a:p/>
        </p:txBody>
      </p:sp>
      <p:sp>
        <p:nvSpPr>
          <p:cNvPr id="254" name="Google Shape;254;p53"/>
          <p:cNvSpPr txBox="1"/>
          <p:nvPr>
            <p:ph type="title"/>
          </p:nvPr>
        </p:nvSpPr>
        <p:spPr>
          <a:xfrm>
            <a:off x="25400" y="-26987"/>
            <a:ext cx="8507412" cy="868362"/>
          </a:xfrm>
          <a:prstGeom prst="rect">
            <a:avLst/>
          </a:prstGeom>
          <a:noFill/>
          <a:ln>
            <a:noFill/>
          </a:ln>
        </p:spPr>
        <p:txBody>
          <a:bodyPr anchorCtr="0" anchor="ctr" bIns="45700" lIns="91425" spcFirstLastPara="1" rIns="91425" wrap="square" tIns="45700">
            <a:noAutofit/>
          </a:bodyPr>
          <a:lstStyle>
            <a:lvl1pPr lvl="0"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1pPr>
            <a:lvl2pPr lvl="1"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2pPr>
            <a:lvl3pPr lvl="2"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3pPr>
            <a:lvl4pPr lvl="3"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4pPr>
            <a:lvl5pPr lvl="4"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5pPr>
            <a:lvl6pPr lvl="5"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6pPr>
            <a:lvl7pPr lvl="6"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7pPr>
            <a:lvl8pPr lvl="7"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8pPr>
            <a:lvl9pPr lvl="8"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9pPr>
          </a:lstStyle>
          <a:p/>
        </p:txBody>
      </p:sp>
    </p:spTree>
  </p:cSld>
  <p:clrMap accent1="accent1" accent2="accent2" accent3="accent3" accent4="accent4" accent5="accent5" accent6="accent6" bg1="lt1" bg2="dk2" tx1="dk1" tx2="lt2" folHlink="folHlink" hlink="hlink"/>
  <p:sldLayoutIdLst>
    <p:sldLayoutId id="2147483662"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6" name="Shape 256"/>
        <p:cNvGrpSpPr/>
        <p:nvPr/>
      </p:nvGrpSpPr>
      <p:grpSpPr>
        <a:xfrm>
          <a:off x="0" y="0"/>
          <a:ext cx="0" cy="0"/>
          <a:chOff x="0" y="0"/>
          <a:chExt cx="0" cy="0"/>
        </a:xfrm>
      </p:grpSpPr>
      <p:sp>
        <p:nvSpPr>
          <p:cNvPr id="257" name="Google Shape;257;p55"/>
          <p:cNvSpPr txBox="1"/>
          <p:nvPr/>
        </p:nvSpPr>
        <p:spPr>
          <a:xfrm>
            <a:off x="7092950" y="760412"/>
            <a:ext cx="2051050" cy="69850"/>
          </a:xfrm>
          <a:prstGeom prst="rect">
            <a:avLst/>
          </a:prstGeom>
          <a:gradFill>
            <a:gsLst>
              <a:gs pos="0">
                <a:srgbClr val="DAF0F6"/>
              </a:gs>
              <a:gs pos="100000">
                <a:srgbClr val="CDEBF3"/>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58" name="Google Shape;258;p55"/>
          <p:cNvSpPr/>
          <p:nvPr/>
        </p:nvSpPr>
        <p:spPr>
          <a:xfrm rot="10800000">
            <a:off x="6372225" y="765175"/>
            <a:ext cx="2771775" cy="130175"/>
          </a:xfrm>
          <a:prstGeom prst="rtTriangle">
            <a:avLst/>
          </a:prstGeom>
          <a:gradFill>
            <a:gsLst>
              <a:gs pos="0">
                <a:srgbClr val="CDEBF3"/>
              </a:gs>
              <a:gs pos="100000">
                <a:srgbClr val="E7F5F9"/>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59" name="Google Shape;259;p55"/>
          <p:cNvSpPr txBox="1"/>
          <p:nvPr/>
        </p:nvSpPr>
        <p:spPr>
          <a:xfrm>
            <a:off x="0" y="6165850"/>
            <a:ext cx="9144000" cy="692150"/>
          </a:xfrm>
          <a:prstGeom prst="rect">
            <a:avLst/>
          </a:prstGeom>
          <a:gradFill>
            <a:gsLst>
              <a:gs pos="0">
                <a:schemeClr val="accent1"/>
              </a:gs>
              <a:gs pos="100000">
                <a:schemeClr val="lt1"/>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60" name="Google Shape;260;p55"/>
          <p:cNvSpPr/>
          <p:nvPr/>
        </p:nvSpPr>
        <p:spPr>
          <a:xfrm>
            <a:off x="0" y="6145212"/>
            <a:ext cx="7019925" cy="395287"/>
          </a:xfrm>
          <a:custGeom>
            <a:rect b="b" l="l" r="r" t="t"/>
            <a:pathLst>
              <a:path extrusionOk="0" h="249" w="4422">
                <a:moveTo>
                  <a:pt x="0" y="5"/>
                </a:moveTo>
                <a:cubicBezTo>
                  <a:pt x="94" y="10"/>
                  <a:pt x="134" y="0"/>
                  <a:pt x="561" y="35"/>
                </a:cubicBezTo>
                <a:cubicBezTo>
                  <a:pt x="988" y="70"/>
                  <a:pt x="1921" y="179"/>
                  <a:pt x="2564" y="214"/>
                </a:cubicBezTo>
                <a:cubicBezTo>
                  <a:pt x="3207" y="249"/>
                  <a:pt x="4035" y="239"/>
                  <a:pt x="4422" y="245"/>
                </a:cubicBezTo>
              </a:path>
            </a:pathLst>
          </a:custGeom>
          <a:solidFill>
            <a:schemeClr val="lt1"/>
          </a:solidFill>
          <a:ln cap="flat" cmpd="sng" w="19050">
            <a:solidFill>
              <a:srgbClr val="2F9DB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61" name="Google Shape;261;p55"/>
          <p:cNvSpPr txBox="1"/>
          <p:nvPr/>
        </p:nvSpPr>
        <p:spPr>
          <a:xfrm>
            <a:off x="3924300" y="6092825"/>
            <a:ext cx="4248150" cy="360362"/>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62" name="Google Shape;262;p55"/>
          <p:cNvSpPr txBox="1"/>
          <p:nvPr/>
        </p:nvSpPr>
        <p:spPr>
          <a:xfrm>
            <a:off x="2555875" y="6132512"/>
            <a:ext cx="316865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63" name="Google Shape;263;p55"/>
          <p:cNvSpPr txBox="1"/>
          <p:nvPr/>
        </p:nvSpPr>
        <p:spPr>
          <a:xfrm>
            <a:off x="2195512" y="6092825"/>
            <a:ext cx="295275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64" name="Google Shape;264;p55"/>
          <p:cNvSpPr txBox="1"/>
          <p:nvPr/>
        </p:nvSpPr>
        <p:spPr>
          <a:xfrm>
            <a:off x="1763712" y="6021387"/>
            <a:ext cx="647700" cy="21748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65" name="Google Shape;265;p55"/>
          <p:cNvSpPr txBox="1"/>
          <p:nvPr/>
        </p:nvSpPr>
        <p:spPr>
          <a:xfrm>
            <a:off x="1476375" y="6092825"/>
            <a:ext cx="647700" cy="1460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66" name="Google Shape;266;p55"/>
          <p:cNvSpPr/>
          <p:nvPr/>
        </p:nvSpPr>
        <p:spPr>
          <a:xfrm flipH="1" rot="-5400000">
            <a:off x="1509712" y="5616575"/>
            <a:ext cx="225425" cy="1158875"/>
          </a:xfrm>
          <a:prstGeom prst="triangle">
            <a:avLst>
              <a:gd fmla="val 1073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55"/>
          <p:cNvSpPr txBox="1"/>
          <p:nvPr/>
        </p:nvSpPr>
        <p:spPr>
          <a:xfrm flipH="1">
            <a:off x="1622413" y="6095402"/>
            <a:ext cx="579438" cy="11271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68" name="Google Shape;268;p55"/>
          <p:cNvSpPr/>
          <p:nvPr/>
        </p:nvSpPr>
        <p:spPr>
          <a:xfrm flipH="1" rot="-5400000">
            <a:off x="846931" y="5504656"/>
            <a:ext cx="225425" cy="1271587"/>
          </a:xfrm>
          <a:prstGeom prst="triangle">
            <a:avLst>
              <a:gd fmla="val 1073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55"/>
          <p:cNvSpPr txBox="1"/>
          <p:nvPr/>
        </p:nvSpPr>
        <p:spPr>
          <a:xfrm flipH="1">
            <a:off x="959638" y="6039833"/>
            <a:ext cx="635794" cy="11271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70" name="Google Shape;270;p55"/>
          <p:cNvSpPr txBox="1"/>
          <p:nvPr/>
        </p:nvSpPr>
        <p:spPr>
          <a:xfrm>
            <a:off x="3490912" y="6165850"/>
            <a:ext cx="576262" cy="21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71" name="Google Shape;271;p55"/>
          <p:cNvSpPr txBox="1"/>
          <p:nvPr/>
        </p:nvSpPr>
        <p:spPr>
          <a:xfrm>
            <a:off x="5599112" y="6292850"/>
            <a:ext cx="2573337" cy="215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cxnSp>
        <p:nvCxnSpPr>
          <p:cNvPr id="272" name="Google Shape;272;p55"/>
          <p:cNvCxnSpPr/>
          <p:nvPr/>
        </p:nvCxnSpPr>
        <p:spPr>
          <a:xfrm>
            <a:off x="7092950" y="6534150"/>
            <a:ext cx="863600" cy="0"/>
          </a:xfrm>
          <a:prstGeom prst="straightConnector1">
            <a:avLst/>
          </a:prstGeom>
          <a:noFill/>
          <a:ln cap="flat" cmpd="sng" w="19050">
            <a:solidFill>
              <a:schemeClr val="accent1"/>
            </a:solidFill>
            <a:prstDash val="solid"/>
            <a:miter lim="800000"/>
            <a:headEnd len="med" w="med" type="none"/>
            <a:tailEnd len="med" w="med" type="none"/>
          </a:ln>
        </p:spPr>
      </p:cxnSp>
      <p:cxnSp>
        <p:nvCxnSpPr>
          <p:cNvPr id="273" name="Google Shape;273;p55"/>
          <p:cNvCxnSpPr/>
          <p:nvPr/>
        </p:nvCxnSpPr>
        <p:spPr>
          <a:xfrm>
            <a:off x="6873875" y="6534150"/>
            <a:ext cx="431800" cy="0"/>
          </a:xfrm>
          <a:prstGeom prst="straightConnector1">
            <a:avLst/>
          </a:prstGeom>
          <a:noFill/>
          <a:ln cap="flat" cmpd="sng" w="19050">
            <a:solidFill>
              <a:srgbClr val="6FC1DB"/>
            </a:solidFill>
            <a:prstDash val="solid"/>
            <a:miter lim="800000"/>
            <a:headEnd len="med" w="med" type="none"/>
            <a:tailEnd len="med" w="med" type="none"/>
          </a:ln>
        </p:spPr>
      </p:cxnSp>
      <p:cxnSp>
        <p:nvCxnSpPr>
          <p:cNvPr id="274" name="Google Shape;274;p55"/>
          <p:cNvCxnSpPr/>
          <p:nvPr/>
        </p:nvCxnSpPr>
        <p:spPr>
          <a:xfrm>
            <a:off x="7740650" y="6534150"/>
            <a:ext cx="504825" cy="0"/>
          </a:xfrm>
          <a:prstGeom prst="straightConnector1">
            <a:avLst/>
          </a:prstGeom>
          <a:noFill/>
          <a:ln cap="flat" cmpd="sng" w="19050">
            <a:solidFill>
              <a:srgbClr val="DDF1F7"/>
            </a:solidFill>
            <a:prstDash val="solid"/>
            <a:miter lim="800000"/>
            <a:headEnd len="med" w="med" type="none"/>
            <a:tailEnd len="med" w="med" type="none"/>
          </a:ln>
        </p:spPr>
      </p:cxnSp>
      <p:sp>
        <p:nvSpPr>
          <p:cNvPr id="275" name="Google Shape;275;p55"/>
          <p:cNvSpPr/>
          <p:nvPr/>
        </p:nvSpPr>
        <p:spPr>
          <a:xfrm>
            <a:off x="2555875" y="-26987"/>
            <a:ext cx="6624637" cy="944562"/>
          </a:xfrm>
          <a:custGeom>
            <a:rect b="b" l="l" r="r" t="t"/>
            <a:pathLst>
              <a:path extrusionOk="0" h="249" w="4422">
                <a:moveTo>
                  <a:pt x="0" y="5"/>
                </a:moveTo>
                <a:cubicBezTo>
                  <a:pt x="94" y="10"/>
                  <a:pt x="134" y="0"/>
                  <a:pt x="561" y="35"/>
                </a:cubicBezTo>
                <a:cubicBezTo>
                  <a:pt x="988" y="70"/>
                  <a:pt x="1921" y="179"/>
                  <a:pt x="2564" y="214"/>
                </a:cubicBezTo>
                <a:cubicBezTo>
                  <a:pt x="3207" y="249"/>
                  <a:pt x="4035" y="239"/>
                  <a:pt x="4422" y="245"/>
                </a:cubicBezTo>
              </a:path>
            </a:pathLst>
          </a:custGeom>
          <a:gradFill>
            <a:gsLst>
              <a:gs pos="0">
                <a:schemeClr val="lt1"/>
              </a:gs>
              <a:gs pos="100000">
                <a:srgbClr val="CDEBF3"/>
              </a:gs>
            </a:gsLst>
            <a:lin ang="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76" name="Google Shape;276;p55"/>
          <p:cNvSpPr txBox="1"/>
          <p:nvPr/>
        </p:nvSpPr>
        <p:spPr>
          <a:xfrm>
            <a:off x="6227762" y="0"/>
            <a:ext cx="2916237" cy="765175"/>
          </a:xfrm>
          <a:prstGeom prst="rect">
            <a:avLst/>
          </a:prstGeom>
          <a:gradFill>
            <a:gsLst>
              <a:gs pos="0">
                <a:srgbClr val="E7F5F9"/>
              </a:gs>
              <a:gs pos="100000">
                <a:srgbClr val="CDEBF3"/>
              </a:gs>
            </a:gsLst>
            <a:lin ang="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277" name="Google Shape;277;p55"/>
          <p:cNvSpPr/>
          <p:nvPr/>
        </p:nvSpPr>
        <p:spPr>
          <a:xfrm rot="-5400000">
            <a:off x="4298156" y="-1237456"/>
            <a:ext cx="692150" cy="3167062"/>
          </a:xfrm>
          <a:prstGeom prst="triangle">
            <a:avLst>
              <a:gd fmla="val 21600" name="adj"/>
            </a:avLst>
          </a:prstGeom>
          <a:gradFill>
            <a:gsLst>
              <a:gs pos="0">
                <a:schemeClr val="lt1"/>
              </a:gs>
              <a:gs pos="100000">
                <a:srgbClr val="E7F5F9"/>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nvGrpSpPr>
          <p:cNvPr id="278" name="Google Shape;278;p55"/>
          <p:cNvGrpSpPr/>
          <p:nvPr/>
        </p:nvGrpSpPr>
        <p:grpSpPr>
          <a:xfrm>
            <a:off x="8532812" y="6292850"/>
            <a:ext cx="647700" cy="568325"/>
            <a:chOff x="8262938" y="6040438"/>
            <a:chExt cx="917575" cy="820737"/>
          </a:xfrm>
        </p:grpSpPr>
        <p:pic>
          <p:nvPicPr>
            <p:cNvPr descr="logo_INSA-PRES" id="279" name="Google Shape;279;p55"/>
            <p:cNvPicPr preferRelativeResize="0"/>
            <p:nvPr/>
          </p:nvPicPr>
          <p:blipFill rotWithShape="1">
            <a:blip r:embed="rId1">
              <a:alphaModFix/>
            </a:blip>
            <a:srcRect b="0" l="0" r="0" t="0"/>
            <a:stretch/>
          </p:blipFill>
          <p:spPr>
            <a:xfrm>
              <a:off x="8262938" y="6040438"/>
              <a:ext cx="874712" cy="817562"/>
            </a:xfrm>
            <a:prstGeom prst="rect">
              <a:avLst/>
            </a:prstGeom>
            <a:noFill/>
            <a:ln>
              <a:noFill/>
            </a:ln>
          </p:spPr>
        </p:pic>
        <p:sp>
          <p:nvSpPr>
            <p:cNvPr id="280" name="Google Shape;280;p55"/>
            <p:cNvSpPr/>
            <p:nvPr/>
          </p:nvSpPr>
          <p:spPr>
            <a:xfrm>
              <a:off x="8343901" y="6196332"/>
              <a:ext cx="836612" cy="664843"/>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grpSp>
      <p:sp>
        <p:nvSpPr>
          <p:cNvPr id="281" name="Google Shape;281;p55"/>
          <p:cNvSpPr txBox="1"/>
          <p:nvPr>
            <p:ph idx="1" type="body"/>
          </p:nvPr>
        </p:nvSpPr>
        <p:spPr>
          <a:xfrm>
            <a:off x="468312" y="1341437"/>
            <a:ext cx="8229600" cy="4525962"/>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400"/>
              </a:spcBef>
              <a:spcAft>
                <a:spcPts val="0"/>
              </a:spcAft>
              <a:buSzPts val="1400"/>
              <a:buNone/>
              <a:defRPr b="0" i="0" sz="2000" u="none" cap="none" strike="noStrike">
                <a:solidFill>
                  <a:schemeClr val="dk1"/>
                </a:solidFill>
                <a:latin typeface="Arimo"/>
                <a:ea typeface="Arimo"/>
                <a:cs typeface="Arimo"/>
                <a:sym typeface="Arimo"/>
              </a:defRPr>
            </a:lvl1pPr>
            <a:lvl2pPr indent="-355600" lvl="1" marL="9144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2pPr>
            <a:lvl3pPr indent="-355600" lvl="2" marL="13716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3pPr>
            <a:lvl4pPr indent="-355600" lvl="3" marL="18288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4pPr>
            <a:lvl5pPr indent="-355600" lvl="4" marL="22860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5pPr>
            <a:lvl6pPr indent="-355600" lvl="5" marL="27432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6pPr>
            <a:lvl7pPr indent="-355600" lvl="6" marL="32004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7pPr>
            <a:lvl8pPr indent="-355600" lvl="7" marL="36576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8pPr>
            <a:lvl9pPr indent="-355600" lvl="8" marL="4114800" marR="0" rtl="0" algn="l">
              <a:spcBef>
                <a:spcPts val="400"/>
              </a:spcBef>
              <a:spcAft>
                <a:spcPts val="0"/>
              </a:spcAft>
              <a:buClr>
                <a:schemeClr val="dk1"/>
              </a:buClr>
              <a:buSzPts val="2000"/>
              <a:buFont typeface="Arimo"/>
              <a:buChar char="»"/>
              <a:defRPr b="0" i="0" sz="2000" u="none" cap="none" strike="noStrike">
                <a:solidFill>
                  <a:schemeClr val="dk1"/>
                </a:solidFill>
                <a:latin typeface="Arimo"/>
                <a:ea typeface="Arimo"/>
                <a:cs typeface="Arimo"/>
                <a:sym typeface="Arimo"/>
              </a:defRPr>
            </a:lvl9pPr>
          </a:lstStyle>
          <a:p/>
        </p:txBody>
      </p:sp>
      <p:sp>
        <p:nvSpPr>
          <p:cNvPr id="282" name="Google Shape;282;p55"/>
          <p:cNvSpPr txBox="1"/>
          <p:nvPr>
            <p:ph type="title"/>
          </p:nvPr>
        </p:nvSpPr>
        <p:spPr>
          <a:xfrm>
            <a:off x="25400" y="-26987"/>
            <a:ext cx="8507412" cy="868362"/>
          </a:xfrm>
          <a:prstGeom prst="rect">
            <a:avLst/>
          </a:prstGeom>
          <a:noFill/>
          <a:ln>
            <a:noFill/>
          </a:ln>
        </p:spPr>
        <p:txBody>
          <a:bodyPr anchorCtr="0" anchor="ctr" bIns="45700" lIns="91425" spcFirstLastPara="1" rIns="91425" wrap="square" tIns="45700">
            <a:noAutofit/>
          </a:bodyPr>
          <a:lstStyle>
            <a:lvl1pPr lvl="0"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1pPr>
            <a:lvl2pPr lvl="1"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2pPr>
            <a:lvl3pPr lvl="2"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3pPr>
            <a:lvl4pPr lvl="3"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4pPr>
            <a:lvl5pPr lvl="4"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5pPr>
            <a:lvl6pPr lvl="5"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6pPr>
            <a:lvl7pPr lvl="6"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7pPr>
            <a:lvl8pPr lvl="7"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8pPr>
            <a:lvl9pPr lvl="8" marR="0" rtl="0" algn="ctr">
              <a:spcBef>
                <a:spcPts val="1200"/>
              </a:spcBef>
              <a:spcAft>
                <a:spcPts val="0"/>
              </a:spcAft>
              <a:buSzPts val="1400"/>
              <a:buNone/>
              <a:defRPr b="1" i="0" sz="2400" u="none" cap="none" strike="noStrike">
                <a:solidFill>
                  <a:srgbClr val="25941C"/>
                </a:solidFill>
                <a:latin typeface="Verdana"/>
                <a:ea typeface="Verdana"/>
                <a:cs typeface="Verdana"/>
                <a:sym typeface="Verdana"/>
              </a:defRPr>
            </a:lvl9pPr>
          </a:lstStyle>
          <a:p/>
        </p:txBody>
      </p:sp>
    </p:spTree>
  </p:cSld>
  <p:clrMap accent1="accent1" accent2="accent2" accent3="accent3" accent4="accent4" accent5="accent5" accent6="accent6" bg1="lt1" bg2="dk2" tx1="dk1" tx2="lt2" folHlink="folHlink" hlink="hlink"/>
  <p:sldLayoutIdLst>
    <p:sldLayoutId id="2147483664"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0.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0.jp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9.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4.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9.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25.png"/><Relationship Id="rId10" Type="http://schemas.openxmlformats.org/officeDocument/2006/relationships/image" Target="../media/image24.png"/><Relationship Id="rId9" Type="http://schemas.openxmlformats.org/officeDocument/2006/relationships/image" Target="../media/image31.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23.png"/><Relationship Id="rId8"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about:blank" TargetMode="External"/><Relationship Id="rId4" Type="http://schemas.openxmlformats.org/officeDocument/2006/relationships/image" Target="../media/image35.png"/><Relationship Id="rId5" Type="http://schemas.openxmlformats.org/officeDocument/2006/relationships/image" Target="../media/image38.png"/><Relationship Id="rId6" Type="http://schemas.openxmlformats.org/officeDocument/2006/relationships/image" Target="../media/image37.png"/><Relationship Id="rId7"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7.jp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1"/>
          <p:cNvSpPr txBox="1"/>
          <p:nvPr/>
        </p:nvSpPr>
        <p:spPr>
          <a:xfrm>
            <a:off x="7937" y="1587"/>
            <a:ext cx="9129712" cy="6856412"/>
          </a:xfrm>
          <a:prstGeom prst="rect">
            <a:avLst/>
          </a:prstGeom>
          <a:no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383" name="Google Shape;383;p1"/>
          <p:cNvSpPr txBox="1"/>
          <p:nvPr>
            <p:ph idx="4294967295" type="subTitle"/>
          </p:nvPr>
        </p:nvSpPr>
        <p:spPr>
          <a:xfrm>
            <a:off x="1836737" y="654050"/>
            <a:ext cx="6983412" cy="541337"/>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0000FF"/>
              </a:buClr>
              <a:buSzPts val="3200"/>
              <a:buFont typeface="Verdana"/>
              <a:buNone/>
            </a:pPr>
            <a:r>
              <a:rPr b="1" i="0" lang="fr-FR" sz="3200" u="none" cap="none" strike="noStrike">
                <a:solidFill>
                  <a:srgbClr val="0000FF"/>
                </a:solidFill>
                <a:latin typeface="Verdana"/>
                <a:ea typeface="Verdana"/>
                <a:cs typeface="Verdana"/>
                <a:sym typeface="Verdana"/>
              </a:rPr>
              <a:t>Cycle de Vie et Ecoconception</a:t>
            </a:r>
            <a:endParaRPr/>
          </a:p>
        </p:txBody>
      </p:sp>
      <p:grpSp>
        <p:nvGrpSpPr>
          <p:cNvPr id="384" name="Google Shape;384;p1"/>
          <p:cNvGrpSpPr/>
          <p:nvPr/>
        </p:nvGrpSpPr>
        <p:grpSpPr>
          <a:xfrm>
            <a:off x="201612" y="2116137"/>
            <a:ext cx="8682037" cy="3763962"/>
            <a:chOff x="0" y="0"/>
            <a:chExt cx="6267450" cy="2626993"/>
          </a:xfrm>
        </p:grpSpPr>
        <p:sp>
          <p:nvSpPr>
            <p:cNvPr id="385" name="Google Shape;385;p1"/>
            <p:cNvSpPr txBox="1"/>
            <p:nvPr/>
          </p:nvSpPr>
          <p:spPr>
            <a:xfrm>
              <a:off x="0" y="0"/>
              <a:ext cx="6267450" cy="26263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pic>
          <p:nvPicPr>
            <p:cNvPr id="386" name="Google Shape;386;p1"/>
            <p:cNvPicPr preferRelativeResize="0"/>
            <p:nvPr/>
          </p:nvPicPr>
          <p:blipFill rotWithShape="1">
            <a:blip r:embed="rId3">
              <a:alphaModFix/>
            </a:blip>
            <a:srcRect b="0" l="0" r="0" t="0"/>
            <a:stretch/>
          </p:blipFill>
          <p:spPr>
            <a:xfrm>
              <a:off x="3576955" y="35999"/>
              <a:ext cx="2690495" cy="2590994"/>
            </a:xfrm>
            <a:prstGeom prst="rect">
              <a:avLst/>
            </a:prstGeom>
            <a:noFill/>
            <a:ln>
              <a:noFill/>
            </a:ln>
          </p:spPr>
        </p:pic>
        <p:pic>
          <p:nvPicPr>
            <p:cNvPr id="387" name="Google Shape;387;p1"/>
            <p:cNvPicPr preferRelativeResize="0"/>
            <p:nvPr/>
          </p:nvPicPr>
          <p:blipFill rotWithShape="1">
            <a:blip r:embed="rId4">
              <a:alphaModFix/>
            </a:blip>
            <a:srcRect b="0" l="0" r="0" t="26501"/>
            <a:stretch/>
          </p:blipFill>
          <p:spPr>
            <a:xfrm>
              <a:off x="0" y="456546"/>
              <a:ext cx="3427503" cy="2157984"/>
            </a:xfrm>
            <a:prstGeom prst="rect">
              <a:avLst/>
            </a:prstGeom>
            <a:noFill/>
            <a:ln>
              <a:noFill/>
            </a:ln>
          </p:spPr>
        </p:pic>
        <p:sp>
          <p:nvSpPr>
            <p:cNvPr id="388" name="Google Shape;388;p1"/>
            <p:cNvSpPr txBox="1"/>
            <p:nvPr/>
          </p:nvSpPr>
          <p:spPr>
            <a:xfrm>
              <a:off x="1" y="116846"/>
              <a:ext cx="3413050" cy="339478"/>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just">
                <a:lnSpc>
                  <a:spcPct val="109090"/>
                </a:lnSpc>
                <a:spcBef>
                  <a:spcPts val="0"/>
                </a:spcBef>
                <a:spcAft>
                  <a:spcPts val="0"/>
                </a:spcAft>
                <a:buClr>
                  <a:schemeClr val="dk1"/>
                </a:buClr>
                <a:buSzPts val="1100"/>
                <a:buFont typeface="Calibri"/>
                <a:buNone/>
              </a:pPr>
              <a:r>
                <a:rPr b="1" i="0" lang="fr-FR" sz="1100" u="none">
                  <a:solidFill>
                    <a:schemeClr val="dk1"/>
                  </a:solidFill>
                  <a:latin typeface="Calibri"/>
                  <a:ea typeface="Calibri"/>
                  <a:cs typeface="Calibri"/>
                  <a:sym typeface="Calibri"/>
                </a:rPr>
                <a:t>HISTOGRAMME DE L’ECO-CONCEPTION D’UN PRODUIT</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10"/>
          <p:cNvSpPr txBox="1"/>
          <p:nvPr>
            <p:ph type="title"/>
          </p:nvPr>
        </p:nvSpPr>
        <p:spPr>
          <a:xfrm>
            <a:off x="458787" y="82550"/>
            <a:ext cx="7781925"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1. Motivations et problématique</a:t>
            </a:r>
            <a:endParaRPr/>
          </a:p>
        </p:txBody>
      </p:sp>
      <p:sp>
        <p:nvSpPr>
          <p:cNvPr id="484" name="Google Shape;484;p10"/>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pic>
        <p:nvPicPr>
          <p:cNvPr id="485" name="Google Shape;485;p10"/>
          <p:cNvPicPr preferRelativeResize="0"/>
          <p:nvPr/>
        </p:nvPicPr>
        <p:blipFill rotWithShape="1">
          <a:blip r:embed="rId3">
            <a:alphaModFix/>
          </a:blip>
          <a:srcRect b="0" l="0" r="0" t="0"/>
          <a:stretch/>
        </p:blipFill>
        <p:spPr>
          <a:xfrm>
            <a:off x="114300" y="809625"/>
            <a:ext cx="6196012" cy="3843337"/>
          </a:xfrm>
          <a:prstGeom prst="rect">
            <a:avLst/>
          </a:prstGeom>
          <a:noFill/>
          <a:ln>
            <a:noFill/>
          </a:ln>
        </p:spPr>
      </p:pic>
      <p:pic>
        <p:nvPicPr>
          <p:cNvPr id="486" name="Google Shape;486;p10"/>
          <p:cNvPicPr preferRelativeResize="0"/>
          <p:nvPr/>
        </p:nvPicPr>
        <p:blipFill rotWithShape="1">
          <a:blip r:embed="rId4">
            <a:alphaModFix/>
          </a:blip>
          <a:srcRect b="0" l="0" r="0" t="0"/>
          <a:stretch/>
        </p:blipFill>
        <p:spPr>
          <a:xfrm>
            <a:off x="2214562" y="3101975"/>
            <a:ext cx="6262687" cy="36734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11"/>
          <p:cNvSpPr txBox="1"/>
          <p:nvPr>
            <p:ph type="title"/>
          </p:nvPr>
        </p:nvSpPr>
        <p:spPr>
          <a:xfrm>
            <a:off x="458787" y="82550"/>
            <a:ext cx="7781925"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1. Motivations et problématique</a:t>
            </a:r>
            <a:endParaRPr/>
          </a:p>
        </p:txBody>
      </p:sp>
      <p:sp>
        <p:nvSpPr>
          <p:cNvPr id="493" name="Google Shape;493;p11"/>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pic>
        <p:nvPicPr>
          <p:cNvPr id="494" name="Google Shape;494;p11"/>
          <p:cNvPicPr preferRelativeResize="0"/>
          <p:nvPr/>
        </p:nvPicPr>
        <p:blipFill rotWithShape="1">
          <a:blip r:embed="rId3">
            <a:alphaModFix/>
          </a:blip>
          <a:srcRect b="0" l="0" r="0" t="0"/>
          <a:stretch/>
        </p:blipFill>
        <p:spPr>
          <a:xfrm>
            <a:off x="114300" y="809625"/>
            <a:ext cx="6196012" cy="3843337"/>
          </a:xfrm>
          <a:prstGeom prst="rect">
            <a:avLst/>
          </a:prstGeom>
          <a:noFill/>
          <a:ln>
            <a:noFill/>
          </a:ln>
        </p:spPr>
      </p:pic>
      <p:pic>
        <p:nvPicPr>
          <p:cNvPr id="495" name="Google Shape;495;p11"/>
          <p:cNvPicPr preferRelativeResize="0"/>
          <p:nvPr/>
        </p:nvPicPr>
        <p:blipFill rotWithShape="1">
          <a:blip r:embed="rId4">
            <a:alphaModFix/>
          </a:blip>
          <a:srcRect b="0" l="0" r="0" t="0"/>
          <a:stretch/>
        </p:blipFill>
        <p:spPr>
          <a:xfrm>
            <a:off x="2214562" y="3101975"/>
            <a:ext cx="6262687" cy="3673475"/>
          </a:xfrm>
          <a:prstGeom prst="rect">
            <a:avLst/>
          </a:prstGeom>
          <a:noFill/>
          <a:ln>
            <a:noFill/>
          </a:ln>
        </p:spPr>
      </p:pic>
      <p:sp>
        <p:nvSpPr>
          <p:cNvPr id="496" name="Google Shape;496;p11"/>
          <p:cNvSpPr txBox="1"/>
          <p:nvPr/>
        </p:nvSpPr>
        <p:spPr>
          <a:xfrm>
            <a:off x="5416550" y="728662"/>
            <a:ext cx="3714750" cy="3540125"/>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800"/>
              <a:buFont typeface="Arimo"/>
              <a:buNone/>
            </a:pPr>
            <a:r>
              <a:rPr b="0" i="0" lang="fr-FR" sz="2800" u="none">
                <a:solidFill>
                  <a:schemeClr val="lt1"/>
                </a:solidFill>
                <a:latin typeface="Arimo"/>
                <a:ea typeface="Arimo"/>
                <a:cs typeface="Arimo"/>
                <a:sym typeface="Arimo"/>
              </a:rPr>
              <a:t>Il est donc nécessaire </a:t>
            </a:r>
            <a:r>
              <a:rPr b="1" i="0" lang="fr-FR" sz="2800" u="none">
                <a:solidFill>
                  <a:schemeClr val="lt1"/>
                </a:solidFill>
                <a:latin typeface="Arimo"/>
                <a:ea typeface="Arimo"/>
                <a:cs typeface="Arimo"/>
                <a:sym typeface="Arimo"/>
              </a:rPr>
              <a:t>d’éco-concevoir</a:t>
            </a:r>
            <a:r>
              <a:rPr b="0" i="0" lang="fr-FR" sz="2800" u="none">
                <a:solidFill>
                  <a:schemeClr val="lt1"/>
                </a:solidFill>
                <a:latin typeface="Arimo"/>
                <a:ea typeface="Arimo"/>
                <a:cs typeface="Arimo"/>
                <a:sym typeface="Arimo"/>
              </a:rPr>
              <a:t>, cad intégrer l’environnement dans les phases de conception ou d’amélioration d’un produit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12"/>
          <p:cNvSpPr txBox="1"/>
          <p:nvPr/>
        </p:nvSpPr>
        <p:spPr>
          <a:xfrm>
            <a:off x="792162" y="1252537"/>
            <a:ext cx="8083550" cy="4156075"/>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C0C0C0"/>
              </a:buClr>
              <a:buSzPts val="2400"/>
              <a:buFont typeface="Verdana"/>
              <a:buAutoNum type="arabicPeriod"/>
            </a:pPr>
            <a:r>
              <a:rPr b="1" i="0" lang="fr-FR" sz="2400" u="none">
                <a:solidFill>
                  <a:srgbClr val="C0C0C0"/>
                </a:solidFill>
                <a:latin typeface="Verdana"/>
                <a:ea typeface="Verdana"/>
                <a:cs typeface="Verdana"/>
                <a:sym typeface="Verdana"/>
              </a:rPr>
              <a:t>Motivations et problématique</a:t>
            </a:r>
            <a:endParaRPr/>
          </a:p>
          <a:p>
            <a:pPr indent="-304800" lvl="0" marL="457200" marR="0" rtl="0" algn="l">
              <a:lnSpc>
                <a:spcPct val="100000"/>
              </a:lnSpc>
              <a:spcBef>
                <a:spcPts val="1200"/>
              </a:spcBef>
              <a:spcAft>
                <a:spcPts val="0"/>
              </a:spcAft>
              <a:buClr>
                <a:schemeClr val="dk1"/>
              </a:buClr>
              <a:buSzPts val="2400"/>
              <a:buFont typeface="Times New Roman"/>
              <a:buNone/>
            </a:pPr>
            <a:r>
              <a:t/>
            </a:r>
            <a:endParaRPr b="1" i="0" sz="2400" u="none">
              <a:solidFill>
                <a:srgbClr val="C0C0C0"/>
              </a:solidFill>
              <a:latin typeface="Verdana"/>
              <a:ea typeface="Verdana"/>
              <a:cs typeface="Verdana"/>
              <a:sym typeface="Verdana"/>
            </a:endParaRPr>
          </a:p>
          <a:p>
            <a:pPr indent="-457200" lvl="0" marL="457200" marR="0" rtl="0" algn="l">
              <a:lnSpc>
                <a:spcPct val="100000"/>
              </a:lnSpc>
              <a:spcBef>
                <a:spcPts val="1200"/>
              </a:spcBef>
              <a:spcAft>
                <a:spcPts val="0"/>
              </a:spcAft>
              <a:buClr>
                <a:srgbClr val="000099"/>
              </a:buClr>
              <a:buSzPts val="2400"/>
              <a:buFont typeface="Verdana"/>
              <a:buAutoNum type="arabicPeriod"/>
            </a:pPr>
            <a:r>
              <a:rPr b="1" i="0" lang="fr-FR" sz="2400" u="none">
                <a:solidFill>
                  <a:srgbClr val="000099"/>
                </a:solidFill>
                <a:latin typeface="Verdana"/>
                <a:ea typeface="Verdana"/>
                <a:cs typeface="Verdana"/>
                <a:sym typeface="Verdana"/>
              </a:rPr>
              <a:t>Cycle de vie : étapes</a:t>
            </a:r>
            <a:endParaRPr/>
          </a:p>
          <a:p>
            <a:pPr indent="-304800" lvl="0" marL="457200" marR="0" rtl="0" algn="l">
              <a:lnSpc>
                <a:spcPct val="100000"/>
              </a:lnSpc>
              <a:spcBef>
                <a:spcPts val="1200"/>
              </a:spcBef>
              <a:spcAft>
                <a:spcPts val="0"/>
              </a:spcAft>
              <a:buClr>
                <a:schemeClr val="dk1"/>
              </a:buClr>
              <a:buSzPts val="2400"/>
              <a:buFont typeface="Times New Roman"/>
              <a:buNone/>
            </a:pPr>
            <a:r>
              <a:t/>
            </a:r>
            <a:endParaRPr b="1" i="0" sz="2400" u="none">
              <a:solidFill>
                <a:srgbClr val="C0C0C0"/>
              </a:solidFill>
              <a:latin typeface="Verdana"/>
              <a:ea typeface="Verdana"/>
              <a:cs typeface="Verdana"/>
              <a:sym typeface="Verdana"/>
            </a:endParaRPr>
          </a:p>
          <a:p>
            <a:pPr indent="-457200" lvl="0" marL="457200" marR="0" rtl="0" algn="l">
              <a:lnSpc>
                <a:spcPct val="100000"/>
              </a:lnSpc>
              <a:spcBef>
                <a:spcPts val="1200"/>
              </a:spcBef>
              <a:spcAft>
                <a:spcPts val="0"/>
              </a:spcAft>
              <a:buClr>
                <a:srgbClr val="C0C0C0"/>
              </a:buClr>
              <a:buSzPts val="2400"/>
              <a:buFont typeface="Verdana"/>
              <a:buAutoNum type="arabicPeriod"/>
            </a:pPr>
            <a:r>
              <a:rPr b="1" i="0" lang="fr-FR" sz="2400" u="none">
                <a:solidFill>
                  <a:srgbClr val="C0C0C0"/>
                </a:solidFill>
                <a:latin typeface="Verdana"/>
                <a:ea typeface="Verdana"/>
                <a:cs typeface="Verdana"/>
                <a:sym typeface="Verdana"/>
              </a:rPr>
              <a:t>Impacts et caractérisation pour l’écoconception</a:t>
            </a:r>
            <a:endParaRPr/>
          </a:p>
          <a:p>
            <a:pPr indent="-304800" lvl="0" marL="457200" marR="0" rtl="0" algn="l">
              <a:lnSpc>
                <a:spcPct val="100000"/>
              </a:lnSpc>
              <a:spcBef>
                <a:spcPts val="1200"/>
              </a:spcBef>
              <a:spcAft>
                <a:spcPts val="0"/>
              </a:spcAft>
              <a:buClr>
                <a:schemeClr val="dk1"/>
              </a:buClr>
              <a:buSzPts val="2400"/>
              <a:buFont typeface="Times New Roman"/>
              <a:buNone/>
            </a:pPr>
            <a:r>
              <a:t/>
            </a:r>
            <a:endParaRPr b="1" i="0" sz="2400" u="none">
              <a:solidFill>
                <a:srgbClr val="C0C0C0"/>
              </a:solidFill>
              <a:latin typeface="Verdana"/>
              <a:ea typeface="Verdana"/>
              <a:cs typeface="Verdana"/>
              <a:sym typeface="Verdana"/>
            </a:endParaRPr>
          </a:p>
          <a:p>
            <a:pPr indent="-457200" lvl="0" marL="457200" marR="0" rtl="0" algn="l">
              <a:lnSpc>
                <a:spcPct val="100000"/>
              </a:lnSpc>
              <a:spcBef>
                <a:spcPts val="1200"/>
              </a:spcBef>
              <a:spcAft>
                <a:spcPts val="0"/>
              </a:spcAft>
              <a:buClr>
                <a:srgbClr val="C0C0C0"/>
              </a:buClr>
              <a:buSzPts val="2400"/>
              <a:buFont typeface="Verdana"/>
              <a:buAutoNum type="arabicPeriod"/>
            </a:pPr>
            <a:r>
              <a:rPr b="1" i="0" lang="fr-FR" sz="2400" u="none">
                <a:solidFill>
                  <a:srgbClr val="C0C0C0"/>
                </a:solidFill>
                <a:latin typeface="Verdana"/>
                <a:ea typeface="Verdana"/>
                <a:cs typeface="Verdana"/>
                <a:sym typeface="Verdana"/>
              </a:rPr>
              <a:t>Analyse du cycle de vie d’une cafetière</a:t>
            </a:r>
            <a:endParaRPr/>
          </a:p>
        </p:txBody>
      </p:sp>
      <p:sp>
        <p:nvSpPr>
          <p:cNvPr id="502" name="Google Shape;502;p12"/>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13"/>
          <p:cNvSpPr txBox="1"/>
          <p:nvPr>
            <p:ph type="title"/>
          </p:nvPr>
        </p:nvSpPr>
        <p:spPr>
          <a:xfrm>
            <a:off x="458787" y="82550"/>
            <a:ext cx="7781925"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2. Cycles de vie : étapes</a:t>
            </a:r>
            <a:endParaRPr/>
          </a:p>
        </p:txBody>
      </p:sp>
      <p:sp>
        <p:nvSpPr>
          <p:cNvPr id="509" name="Google Shape;509;p13"/>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pic>
        <p:nvPicPr>
          <p:cNvPr id="510" name="Google Shape;510;p13"/>
          <p:cNvPicPr preferRelativeResize="0"/>
          <p:nvPr/>
        </p:nvPicPr>
        <p:blipFill rotWithShape="1">
          <a:blip r:embed="rId3">
            <a:alphaModFix/>
          </a:blip>
          <a:srcRect b="0" l="0" r="0" t="0"/>
          <a:stretch/>
        </p:blipFill>
        <p:spPr>
          <a:xfrm>
            <a:off x="550862" y="1011237"/>
            <a:ext cx="8240712" cy="48355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14"/>
          <p:cNvSpPr txBox="1"/>
          <p:nvPr>
            <p:ph type="title"/>
          </p:nvPr>
        </p:nvSpPr>
        <p:spPr>
          <a:xfrm>
            <a:off x="458787" y="82550"/>
            <a:ext cx="7781925"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2. Cycles de vie : étapes</a:t>
            </a:r>
            <a:endParaRPr/>
          </a:p>
        </p:txBody>
      </p:sp>
      <p:sp>
        <p:nvSpPr>
          <p:cNvPr id="517" name="Google Shape;517;p14"/>
          <p:cNvSpPr txBox="1"/>
          <p:nvPr/>
        </p:nvSpPr>
        <p:spPr>
          <a:xfrm>
            <a:off x="458787" y="4125912"/>
            <a:ext cx="5953125" cy="138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2800"/>
              <a:buFont typeface="Arimo"/>
              <a:buNone/>
            </a:pPr>
            <a:r>
              <a:rPr b="0" i="0" lang="fr-FR" sz="2800" u="none">
                <a:solidFill>
                  <a:srgbClr val="0000FF"/>
                </a:solidFill>
                <a:latin typeface="Arimo"/>
                <a:ea typeface="Arimo"/>
                <a:cs typeface="Arimo"/>
                <a:sym typeface="Arimo"/>
              </a:rPr>
              <a:t>Il faut voir </a:t>
            </a:r>
            <a:r>
              <a:rPr b="1" i="0" lang="fr-FR" sz="2800" u="none">
                <a:solidFill>
                  <a:srgbClr val="0000FF"/>
                </a:solidFill>
                <a:latin typeface="Arimo"/>
                <a:ea typeface="Arimo"/>
                <a:cs typeface="Arimo"/>
                <a:sym typeface="Arimo"/>
              </a:rPr>
              <a:t>l’ensemble des phases de vie </a:t>
            </a:r>
            <a:r>
              <a:rPr b="0" i="0" lang="fr-FR" sz="2800" u="none">
                <a:solidFill>
                  <a:srgbClr val="0000FF"/>
                </a:solidFill>
                <a:latin typeface="Arimo"/>
                <a:ea typeface="Arimo"/>
                <a:cs typeface="Arimo"/>
                <a:sym typeface="Arimo"/>
              </a:rPr>
              <a:t>pour estimer l’impact écologique … </a:t>
            </a:r>
            <a:endParaRPr/>
          </a:p>
        </p:txBody>
      </p:sp>
      <p:sp>
        <p:nvSpPr>
          <p:cNvPr id="518" name="Google Shape;518;p14"/>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pic>
        <p:nvPicPr>
          <p:cNvPr id="519" name="Google Shape;519;p14"/>
          <p:cNvPicPr preferRelativeResize="0"/>
          <p:nvPr/>
        </p:nvPicPr>
        <p:blipFill rotWithShape="1">
          <a:blip r:embed="rId3">
            <a:alphaModFix/>
          </a:blip>
          <a:srcRect b="21870" l="25523" r="27097" t="42076"/>
          <a:stretch/>
        </p:blipFill>
        <p:spPr>
          <a:xfrm>
            <a:off x="6788150" y="4381500"/>
            <a:ext cx="1897062" cy="811212"/>
          </a:xfrm>
          <a:prstGeom prst="rect">
            <a:avLst/>
          </a:prstGeom>
          <a:noFill/>
          <a:ln>
            <a:noFill/>
          </a:ln>
        </p:spPr>
      </p:pic>
      <p:pic>
        <p:nvPicPr>
          <p:cNvPr id="520" name="Google Shape;520;p14"/>
          <p:cNvPicPr preferRelativeResize="0"/>
          <p:nvPr/>
        </p:nvPicPr>
        <p:blipFill rotWithShape="1">
          <a:blip r:embed="rId4">
            <a:alphaModFix/>
          </a:blip>
          <a:srcRect b="0" l="0" r="0" t="0"/>
          <a:stretch/>
        </p:blipFill>
        <p:spPr>
          <a:xfrm>
            <a:off x="276225" y="787400"/>
            <a:ext cx="5654675" cy="3089275"/>
          </a:xfrm>
          <a:prstGeom prst="rect">
            <a:avLst/>
          </a:prstGeom>
          <a:noFill/>
          <a:ln>
            <a:noFill/>
          </a:ln>
        </p:spPr>
      </p:pic>
      <p:sp>
        <p:nvSpPr>
          <p:cNvPr id="521" name="Google Shape;521;p14"/>
          <p:cNvSpPr txBox="1"/>
          <p:nvPr/>
        </p:nvSpPr>
        <p:spPr>
          <a:xfrm>
            <a:off x="4489450" y="5437187"/>
            <a:ext cx="4595812" cy="8302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mo"/>
              <a:buNone/>
            </a:pPr>
            <a:r>
              <a:rPr b="0" i="0" lang="fr-FR" sz="2400" u="none">
                <a:solidFill>
                  <a:schemeClr val="dk1"/>
                </a:solidFill>
                <a:latin typeface="Arimo"/>
                <a:ea typeface="Arimo"/>
                <a:cs typeface="Arimo"/>
                <a:sym typeface="Arimo"/>
              </a:rPr>
              <a:t>Tesla a un des plus gros malus à Singapour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15"/>
          <p:cNvSpPr txBox="1"/>
          <p:nvPr>
            <p:ph type="title"/>
          </p:nvPr>
        </p:nvSpPr>
        <p:spPr>
          <a:xfrm>
            <a:off x="458787" y="82550"/>
            <a:ext cx="7781925"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2. Cycles de vie : étapes</a:t>
            </a:r>
            <a:endParaRPr/>
          </a:p>
        </p:txBody>
      </p:sp>
      <p:sp>
        <p:nvSpPr>
          <p:cNvPr id="528" name="Google Shape;528;p15"/>
          <p:cNvSpPr txBox="1"/>
          <p:nvPr/>
        </p:nvSpPr>
        <p:spPr>
          <a:xfrm>
            <a:off x="458787" y="4137025"/>
            <a:ext cx="8345487" cy="16922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Arimo"/>
              <a:buNone/>
            </a:pPr>
            <a:r>
              <a:rPr b="0" i="0" lang="fr-FR" sz="2000" u="none">
                <a:solidFill>
                  <a:schemeClr val="dk1"/>
                </a:solidFill>
                <a:latin typeface="Arimo"/>
                <a:ea typeface="Arimo"/>
                <a:cs typeface="Arimo"/>
                <a:sym typeface="Arimo"/>
              </a:rPr>
              <a:t>Fin de vie des produits :</a:t>
            </a:r>
            <a:endParaRPr/>
          </a:p>
          <a:p>
            <a:pPr indent="0" lvl="0" marL="0" marR="0" rtl="0" algn="l">
              <a:lnSpc>
                <a:spcPct val="100000"/>
              </a:lnSpc>
              <a:spcBef>
                <a:spcPts val="0"/>
              </a:spcBef>
              <a:spcAft>
                <a:spcPts val="0"/>
              </a:spcAft>
              <a:buClr>
                <a:schemeClr val="dk1"/>
              </a:buClr>
              <a:buSzPts val="2000"/>
              <a:buFont typeface="Arimo"/>
              <a:buNone/>
            </a:pPr>
            <a:r>
              <a:rPr b="0" i="0" lang="fr-FR" sz="2000" u="none">
                <a:solidFill>
                  <a:schemeClr val="dk1"/>
                </a:solidFill>
                <a:latin typeface="Arimo"/>
                <a:ea typeface="Arimo"/>
                <a:cs typeface="Arimo"/>
                <a:sym typeface="Arimo"/>
              </a:rPr>
              <a:t>•	Recyclage</a:t>
            </a:r>
            <a:endParaRPr/>
          </a:p>
          <a:p>
            <a:pPr indent="0" lvl="0" marL="0" marR="0" rtl="0" algn="l">
              <a:lnSpc>
                <a:spcPct val="100000"/>
              </a:lnSpc>
              <a:spcBef>
                <a:spcPts val="0"/>
              </a:spcBef>
              <a:spcAft>
                <a:spcPts val="0"/>
              </a:spcAft>
              <a:buClr>
                <a:schemeClr val="dk1"/>
              </a:buClr>
              <a:buSzPts val="2000"/>
              <a:buFont typeface="Arimo"/>
              <a:buNone/>
            </a:pPr>
            <a:r>
              <a:rPr b="0" i="0" lang="fr-FR" sz="2000" u="none">
                <a:solidFill>
                  <a:schemeClr val="dk1"/>
                </a:solidFill>
                <a:latin typeface="Arimo"/>
                <a:ea typeface="Arimo"/>
                <a:cs typeface="Arimo"/>
                <a:sym typeface="Arimo"/>
              </a:rPr>
              <a:t>•	Enfouissement</a:t>
            </a:r>
            <a:endParaRPr/>
          </a:p>
          <a:p>
            <a:pPr indent="0" lvl="0" marL="0" marR="0" rtl="0" algn="l">
              <a:lnSpc>
                <a:spcPct val="100000"/>
              </a:lnSpc>
              <a:spcBef>
                <a:spcPts val="0"/>
              </a:spcBef>
              <a:spcAft>
                <a:spcPts val="0"/>
              </a:spcAft>
              <a:buClr>
                <a:schemeClr val="dk1"/>
              </a:buClr>
              <a:buSzPts val="2000"/>
              <a:buFont typeface="Arimo"/>
              <a:buNone/>
            </a:pPr>
            <a:r>
              <a:rPr b="0" i="0" lang="fr-FR" sz="2000" u="none">
                <a:solidFill>
                  <a:schemeClr val="dk1"/>
                </a:solidFill>
                <a:latin typeface="Arimo"/>
                <a:ea typeface="Arimo"/>
                <a:cs typeface="Arimo"/>
                <a:sym typeface="Arimo"/>
              </a:rPr>
              <a:t>•	Incinération</a:t>
            </a:r>
            <a:endParaRPr/>
          </a:p>
          <a:p>
            <a:pPr indent="0" lvl="0" marL="0" marR="0" rtl="0" algn="l">
              <a:lnSpc>
                <a:spcPct val="100000"/>
              </a:lnSpc>
              <a:spcBef>
                <a:spcPts val="0"/>
              </a:spcBef>
              <a:spcAft>
                <a:spcPts val="0"/>
              </a:spcAft>
              <a:buClr>
                <a:schemeClr val="dk1"/>
              </a:buClr>
              <a:buSzPts val="2000"/>
              <a:buFont typeface="Arimo"/>
              <a:buNone/>
            </a:pPr>
            <a:r>
              <a:rPr b="0" i="0" lang="fr-FR" sz="2000" u="none">
                <a:solidFill>
                  <a:schemeClr val="dk1"/>
                </a:solidFill>
                <a:latin typeface="Arimo"/>
                <a:ea typeface="Arimo"/>
                <a:cs typeface="Arimo"/>
                <a:sym typeface="Arimo"/>
              </a:rPr>
              <a:t>•	Compostage</a:t>
            </a:r>
            <a:endParaRPr/>
          </a:p>
        </p:txBody>
      </p:sp>
      <p:sp>
        <p:nvSpPr>
          <p:cNvPr id="529" name="Google Shape;529;p15"/>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pic>
        <p:nvPicPr>
          <p:cNvPr id="530" name="Google Shape;530;p15"/>
          <p:cNvPicPr preferRelativeResize="0"/>
          <p:nvPr/>
        </p:nvPicPr>
        <p:blipFill rotWithShape="1">
          <a:blip r:embed="rId3">
            <a:alphaModFix/>
          </a:blip>
          <a:srcRect b="0" l="0" r="0" t="0"/>
          <a:stretch/>
        </p:blipFill>
        <p:spPr>
          <a:xfrm>
            <a:off x="276225" y="787400"/>
            <a:ext cx="5654675" cy="3089275"/>
          </a:xfrm>
          <a:prstGeom prst="rect">
            <a:avLst/>
          </a:prstGeom>
          <a:noFill/>
          <a:ln>
            <a:noFill/>
          </a:ln>
        </p:spPr>
      </p:pic>
      <p:sp>
        <p:nvSpPr>
          <p:cNvPr id="531" name="Google Shape;531;p15"/>
          <p:cNvSpPr txBox="1"/>
          <p:nvPr/>
        </p:nvSpPr>
        <p:spPr>
          <a:xfrm>
            <a:off x="4371975" y="4559300"/>
            <a:ext cx="4772025" cy="1016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FF"/>
              </a:buClr>
              <a:buSzPts val="2000"/>
              <a:buFont typeface="Arimo"/>
              <a:buNone/>
            </a:pPr>
            <a:r>
              <a:rPr b="1" i="0" lang="fr-FR" sz="2000" u="none">
                <a:solidFill>
                  <a:srgbClr val="0000FF"/>
                </a:solidFill>
                <a:latin typeface="Arimo"/>
                <a:ea typeface="Arimo"/>
                <a:cs typeface="Arimo"/>
                <a:sym typeface="Arimo"/>
              </a:rPr>
              <a:t>Matériaux non renouvelables </a:t>
            </a:r>
            <a:endParaRPr/>
          </a:p>
          <a:p>
            <a:pPr indent="0" lvl="0" marL="0" marR="0" rtl="0" algn="ctr">
              <a:lnSpc>
                <a:spcPct val="100000"/>
              </a:lnSpc>
              <a:spcBef>
                <a:spcPts val="0"/>
              </a:spcBef>
              <a:spcAft>
                <a:spcPts val="0"/>
              </a:spcAft>
              <a:buClr>
                <a:srgbClr val="0000FF"/>
              </a:buClr>
              <a:buSzPts val="2000"/>
              <a:buFont typeface="Arimo"/>
              <a:buNone/>
            </a:pPr>
            <a:r>
              <a:rPr b="1" i="0" lang="fr-FR" sz="2000" u="none">
                <a:solidFill>
                  <a:srgbClr val="0000FF"/>
                </a:solidFill>
                <a:latin typeface="Arimo"/>
                <a:ea typeface="Arimo"/>
                <a:cs typeface="Arimo"/>
                <a:sym typeface="Arimo"/>
              </a:rPr>
              <a:t>VS</a:t>
            </a:r>
            <a:endParaRPr/>
          </a:p>
          <a:p>
            <a:pPr indent="0" lvl="0" marL="0" marR="0" rtl="0" algn="ctr">
              <a:lnSpc>
                <a:spcPct val="100000"/>
              </a:lnSpc>
              <a:spcBef>
                <a:spcPts val="0"/>
              </a:spcBef>
              <a:spcAft>
                <a:spcPts val="0"/>
              </a:spcAft>
              <a:buClr>
                <a:srgbClr val="0000FF"/>
              </a:buClr>
              <a:buSzPts val="2000"/>
              <a:buFont typeface="Arimo"/>
              <a:buNone/>
            </a:pPr>
            <a:r>
              <a:rPr b="1" i="0" lang="fr-FR" sz="2000" u="none">
                <a:solidFill>
                  <a:srgbClr val="0000FF"/>
                </a:solidFill>
                <a:latin typeface="Arimo"/>
                <a:ea typeface="Arimo"/>
                <a:cs typeface="Arimo"/>
                <a:sym typeface="Arimo"/>
              </a:rPr>
              <a:t>Matériaux renouvelables</a:t>
            </a:r>
            <a:endParaRPr/>
          </a:p>
        </p:txBody>
      </p:sp>
      <p:sp>
        <p:nvSpPr>
          <p:cNvPr id="532" name="Google Shape;532;p15"/>
          <p:cNvSpPr/>
          <p:nvPr/>
        </p:nvSpPr>
        <p:spPr>
          <a:xfrm>
            <a:off x="3652837" y="4826000"/>
            <a:ext cx="979487" cy="484187"/>
          </a:xfrm>
          <a:prstGeom prst="rightArrow">
            <a:avLst>
              <a:gd fmla="val 16261" name="adj1"/>
              <a:gd fmla="val 50000" name="adj2"/>
            </a:avLst>
          </a:prstGeom>
          <a:solidFill>
            <a:schemeClr val="accent2"/>
          </a:solidFill>
          <a:ln cap="flat" cmpd="sng" w="25400">
            <a:solidFill>
              <a:srgbClr val="00956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16"/>
          <p:cNvSpPr txBox="1"/>
          <p:nvPr/>
        </p:nvSpPr>
        <p:spPr>
          <a:xfrm>
            <a:off x="792162" y="1252537"/>
            <a:ext cx="8083550" cy="4156075"/>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C0C0C0"/>
              </a:buClr>
              <a:buSzPts val="2400"/>
              <a:buFont typeface="Verdana"/>
              <a:buAutoNum type="arabicPeriod"/>
            </a:pPr>
            <a:r>
              <a:rPr b="1" i="0" lang="fr-FR" sz="2400" u="none">
                <a:solidFill>
                  <a:srgbClr val="C0C0C0"/>
                </a:solidFill>
                <a:latin typeface="Verdana"/>
                <a:ea typeface="Verdana"/>
                <a:cs typeface="Verdana"/>
                <a:sym typeface="Verdana"/>
              </a:rPr>
              <a:t>Motivations et problématique</a:t>
            </a:r>
            <a:endParaRPr/>
          </a:p>
          <a:p>
            <a:pPr indent="-304800" lvl="0" marL="457200" marR="0" rtl="0" algn="l">
              <a:lnSpc>
                <a:spcPct val="100000"/>
              </a:lnSpc>
              <a:spcBef>
                <a:spcPts val="1200"/>
              </a:spcBef>
              <a:spcAft>
                <a:spcPts val="0"/>
              </a:spcAft>
              <a:buClr>
                <a:schemeClr val="dk1"/>
              </a:buClr>
              <a:buSzPts val="2400"/>
              <a:buFont typeface="Times New Roman"/>
              <a:buNone/>
            </a:pPr>
            <a:r>
              <a:t/>
            </a:r>
            <a:endParaRPr b="1" i="0" sz="2400" u="none">
              <a:solidFill>
                <a:srgbClr val="C0C0C0"/>
              </a:solidFill>
              <a:latin typeface="Verdana"/>
              <a:ea typeface="Verdana"/>
              <a:cs typeface="Verdana"/>
              <a:sym typeface="Verdana"/>
            </a:endParaRPr>
          </a:p>
          <a:p>
            <a:pPr indent="-457200" lvl="0" marL="457200" marR="0" rtl="0" algn="l">
              <a:lnSpc>
                <a:spcPct val="100000"/>
              </a:lnSpc>
              <a:spcBef>
                <a:spcPts val="1200"/>
              </a:spcBef>
              <a:spcAft>
                <a:spcPts val="0"/>
              </a:spcAft>
              <a:buClr>
                <a:srgbClr val="C0C0C0"/>
              </a:buClr>
              <a:buSzPts val="2400"/>
              <a:buFont typeface="Verdana"/>
              <a:buAutoNum type="arabicPeriod"/>
            </a:pPr>
            <a:r>
              <a:rPr b="1" i="0" lang="fr-FR" sz="2400" u="none">
                <a:solidFill>
                  <a:srgbClr val="C0C0C0"/>
                </a:solidFill>
                <a:latin typeface="Verdana"/>
                <a:ea typeface="Verdana"/>
                <a:cs typeface="Verdana"/>
                <a:sym typeface="Verdana"/>
              </a:rPr>
              <a:t>Cycle de vie : étapes</a:t>
            </a:r>
            <a:endParaRPr/>
          </a:p>
          <a:p>
            <a:pPr indent="-304800" lvl="0" marL="457200" marR="0" rtl="0" algn="l">
              <a:lnSpc>
                <a:spcPct val="100000"/>
              </a:lnSpc>
              <a:spcBef>
                <a:spcPts val="1200"/>
              </a:spcBef>
              <a:spcAft>
                <a:spcPts val="0"/>
              </a:spcAft>
              <a:buClr>
                <a:schemeClr val="dk1"/>
              </a:buClr>
              <a:buSzPts val="2400"/>
              <a:buFont typeface="Times New Roman"/>
              <a:buNone/>
            </a:pPr>
            <a:r>
              <a:t/>
            </a:r>
            <a:endParaRPr b="1" i="0" sz="2400" u="none">
              <a:solidFill>
                <a:srgbClr val="C0C0C0"/>
              </a:solidFill>
              <a:latin typeface="Verdana"/>
              <a:ea typeface="Verdana"/>
              <a:cs typeface="Verdana"/>
              <a:sym typeface="Verdana"/>
            </a:endParaRPr>
          </a:p>
          <a:p>
            <a:pPr indent="-457200" lvl="0" marL="457200" marR="0" rtl="0" algn="l">
              <a:lnSpc>
                <a:spcPct val="100000"/>
              </a:lnSpc>
              <a:spcBef>
                <a:spcPts val="1200"/>
              </a:spcBef>
              <a:spcAft>
                <a:spcPts val="0"/>
              </a:spcAft>
              <a:buClr>
                <a:srgbClr val="000099"/>
              </a:buClr>
              <a:buSzPts val="2400"/>
              <a:buFont typeface="Verdana"/>
              <a:buAutoNum type="arabicPeriod"/>
            </a:pPr>
            <a:r>
              <a:rPr b="1" i="0" lang="fr-FR" sz="2400" u="none">
                <a:solidFill>
                  <a:srgbClr val="000099"/>
                </a:solidFill>
                <a:latin typeface="Verdana"/>
                <a:ea typeface="Verdana"/>
                <a:cs typeface="Verdana"/>
                <a:sym typeface="Verdana"/>
              </a:rPr>
              <a:t>Impacts et caractérisation pour l’écoconception</a:t>
            </a:r>
            <a:endParaRPr/>
          </a:p>
          <a:p>
            <a:pPr indent="-304800" lvl="0" marL="457200" marR="0" rtl="0" algn="l">
              <a:lnSpc>
                <a:spcPct val="100000"/>
              </a:lnSpc>
              <a:spcBef>
                <a:spcPts val="1200"/>
              </a:spcBef>
              <a:spcAft>
                <a:spcPts val="0"/>
              </a:spcAft>
              <a:buClr>
                <a:schemeClr val="dk1"/>
              </a:buClr>
              <a:buSzPts val="2400"/>
              <a:buFont typeface="Times New Roman"/>
              <a:buNone/>
            </a:pPr>
            <a:r>
              <a:t/>
            </a:r>
            <a:endParaRPr b="1" i="0" sz="2400" u="none">
              <a:solidFill>
                <a:srgbClr val="C0C0C0"/>
              </a:solidFill>
              <a:latin typeface="Verdana"/>
              <a:ea typeface="Verdana"/>
              <a:cs typeface="Verdana"/>
              <a:sym typeface="Verdana"/>
            </a:endParaRPr>
          </a:p>
          <a:p>
            <a:pPr indent="-457200" lvl="0" marL="457200" marR="0" rtl="0" algn="l">
              <a:lnSpc>
                <a:spcPct val="100000"/>
              </a:lnSpc>
              <a:spcBef>
                <a:spcPts val="1200"/>
              </a:spcBef>
              <a:spcAft>
                <a:spcPts val="0"/>
              </a:spcAft>
              <a:buClr>
                <a:srgbClr val="C0C0C0"/>
              </a:buClr>
              <a:buSzPts val="2400"/>
              <a:buFont typeface="Verdana"/>
              <a:buAutoNum type="arabicPeriod"/>
            </a:pPr>
            <a:r>
              <a:rPr b="1" i="0" lang="fr-FR" sz="2400" u="none">
                <a:solidFill>
                  <a:srgbClr val="C0C0C0"/>
                </a:solidFill>
                <a:latin typeface="Verdana"/>
                <a:ea typeface="Verdana"/>
                <a:cs typeface="Verdana"/>
                <a:sym typeface="Verdana"/>
              </a:rPr>
              <a:t>Analyse du cycle de vie d’une cafetière</a:t>
            </a:r>
            <a:endParaRPr/>
          </a:p>
        </p:txBody>
      </p:sp>
      <p:sp>
        <p:nvSpPr>
          <p:cNvPr id="538" name="Google Shape;538;p16"/>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17"/>
          <p:cNvSpPr txBox="1"/>
          <p:nvPr>
            <p:ph type="title"/>
          </p:nvPr>
        </p:nvSpPr>
        <p:spPr>
          <a:xfrm>
            <a:off x="0" y="82550"/>
            <a:ext cx="9131300"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3. Impacts et caractérisation pour l’écoconception</a:t>
            </a:r>
            <a:endParaRPr/>
          </a:p>
        </p:txBody>
      </p:sp>
      <p:sp>
        <p:nvSpPr>
          <p:cNvPr id="545" name="Google Shape;545;p17"/>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sp>
        <p:nvSpPr>
          <p:cNvPr id="546" name="Google Shape;546;p17"/>
          <p:cNvSpPr txBox="1"/>
          <p:nvPr/>
        </p:nvSpPr>
        <p:spPr>
          <a:xfrm>
            <a:off x="392112" y="842962"/>
            <a:ext cx="8347075" cy="15684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mo"/>
              <a:buNone/>
            </a:pPr>
            <a:r>
              <a:rPr b="0" i="0" lang="fr-FR" sz="2400" u="none">
                <a:solidFill>
                  <a:schemeClr val="dk1"/>
                </a:solidFill>
                <a:latin typeface="Arimo"/>
                <a:ea typeface="Arimo"/>
                <a:cs typeface="Arimo"/>
                <a:sym typeface="Arimo"/>
              </a:rPr>
              <a:t>Calcul des impacts potentiels en fonction de leur positionnement sur la chaîne des causes à effets : </a:t>
            </a:r>
            <a:endParaRPr/>
          </a:p>
          <a:p>
            <a:pPr indent="0" lvl="0" marL="0" marR="0" rtl="0" algn="l">
              <a:lnSpc>
                <a:spcPct val="100000"/>
              </a:lnSpc>
              <a:spcBef>
                <a:spcPts val="0"/>
              </a:spcBef>
              <a:spcAft>
                <a:spcPts val="0"/>
              </a:spcAft>
              <a:buClr>
                <a:srgbClr val="0000FF"/>
              </a:buClr>
              <a:buSzPts val="2400"/>
              <a:buFont typeface="Arimo"/>
              <a:buNone/>
            </a:pPr>
            <a:r>
              <a:rPr b="1" i="0" lang="fr-FR" sz="2400" u="none">
                <a:solidFill>
                  <a:srgbClr val="0000FF"/>
                </a:solidFill>
                <a:latin typeface="Arimo"/>
                <a:ea typeface="Arimo"/>
                <a:cs typeface="Arimo"/>
                <a:sym typeface="Arimo"/>
              </a:rPr>
              <a:t>la méthode orientée problèmes </a:t>
            </a:r>
            <a:r>
              <a:rPr b="0" i="0" lang="fr-FR" sz="2400" u="none">
                <a:solidFill>
                  <a:schemeClr val="dk1"/>
                </a:solidFill>
                <a:latin typeface="Arimo"/>
                <a:ea typeface="Arimo"/>
                <a:cs typeface="Arimo"/>
                <a:sym typeface="Arimo"/>
              </a:rPr>
              <a:t>et </a:t>
            </a:r>
            <a:r>
              <a:rPr b="1" i="0" lang="fr-FR" sz="2400" u="none">
                <a:solidFill>
                  <a:srgbClr val="0000FF"/>
                </a:solidFill>
                <a:latin typeface="Arimo"/>
                <a:ea typeface="Arimo"/>
                <a:cs typeface="Arimo"/>
                <a:sym typeface="Arimo"/>
              </a:rPr>
              <a:t>la méthode orientée dommages.</a:t>
            </a:r>
            <a:endParaRPr/>
          </a:p>
        </p:txBody>
      </p:sp>
      <p:pic>
        <p:nvPicPr>
          <p:cNvPr descr="Graphique représentant les méthodes mid-point et end-point." id="547" name="Google Shape;547;p17"/>
          <p:cNvPicPr preferRelativeResize="0"/>
          <p:nvPr/>
        </p:nvPicPr>
        <p:blipFill rotWithShape="1">
          <a:blip r:embed="rId3">
            <a:alphaModFix/>
          </a:blip>
          <a:srcRect b="28474" l="0" r="0" t="21017"/>
          <a:stretch/>
        </p:blipFill>
        <p:spPr>
          <a:xfrm>
            <a:off x="0" y="2686050"/>
            <a:ext cx="9144000" cy="2565400"/>
          </a:xfrm>
          <a:prstGeom prst="rect">
            <a:avLst/>
          </a:prstGeom>
          <a:noFill/>
          <a:ln>
            <a:noFill/>
          </a:ln>
        </p:spPr>
      </p:pic>
      <p:sp>
        <p:nvSpPr>
          <p:cNvPr id="548" name="Google Shape;548;p17"/>
          <p:cNvSpPr txBox="1"/>
          <p:nvPr/>
        </p:nvSpPr>
        <p:spPr>
          <a:xfrm>
            <a:off x="1277937" y="5465762"/>
            <a:ext cx="7459662" cy="4000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Verdana"/>
              <a:buNone/>
            </a:pPr>
            <a:r>
              <a:rPr b="0" i="1" lang="fr-FR" sz="2000" u="none">
                <a:solidFill>
                  <a:schemeClr val="dk1"/>
                </a:solidFill>
                <a:latin typeface="Verdana"/>
                <a:ea typeface="Verdana"/>
                <a:cs typeface="Verdana"/>
                <a:sym typeface="Verdana"/>
              </a:rPr>
              <a:t>émission de SO</a:t>
            </a:r>
            <a:r>
              <a:rPr b="0" baseline="-25000" i="1" lang="fr-FR" sz="2000" u="none">
                <a:solidFill>
                  <a:schemeClr val="dk1"/>
                </a:solidFill>
                <a:latin typeface="Verdana"/>
                <a:ea typeface="Verdana"/>
                <a:cs typeface="Verdana"/>
                <a:sym typeface="Verdana"/>
              </a:rPr>
              <a:t>2</a:t>
            </a:r>
            <a:r>
              <a:rPr b="0" i="1" lang="fr-FR" sz="2000" u="none">
                <a:solidFill>
                  <a:schemeClr val="dk1"/>
                </a:solidFill>
                <a:latin typeface="Verdana"/>
                <a:ea typeface="Verdana"/>
                <a:cs typeface="Verdana"/>
                <a:sym typeface="Verdana"/>
              </a:rPr>
              <a:t> , dioxyde de souffre, dans l’atmosphère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18"/>
          <p:cNvSpPr txBox="1"/>
          <p:nvPr>
            <p:ph type="title"/>
          </p:nvPr>
        </p:nvSpPr>
        <p:spPr>
          <a:xfrm>
            <a:off x="0" y="82550"/>
            <a:ext cx="9131300"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3. Impacts et caractérisation pour l’écoconception</a:t>
            </a:r>
            <a:endParaRPr/>
          </a:p>
        </p:txBody>
      </p:sp>
      <p:sp>
        <p:nvSpPr>
          <p:cNvPr id="555" name="Google Shape;555;p18"/>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grpSp>
        <p:nvGrpSpPr>
          <p:cNvPr id="556" name="Google Shape;556;p18"/>
          <p:cNvGrpSpPr/>
          <p:nvPr/>
        </p:nvGrpSpPr>
        <p:grpSpPr>
          <a:xfrm>
            <a:off x="1371600" y="604837"/>
            <a:ext cx="6740525" cy="6170612"/>
            <a:chOff x="0" y="0"/>
            <a:chExt cx="5704840" cy="5445125"/>
          </a:xfrm>
        </p:grpSpPr>
        <p:sp>
          <p:nvSpPr>
            <p:cNvPr id="557" name="Google Shape;557;p18"/>
            <p:cNvSpPr txBox="1"/>
            <p:nvPr/>
          </p:nvSpPr>
          <p:spPr>
            <a:xfrm>
              <a:off x="0" y="0"/>
              <a:ext cx="5704840" cy="5445125"/>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pic>
          <p:nvPicPr>
            <p:cNvPr descr="Appariemment entre l'inventaire et les dommages du cadre méthodologique." id="558" name="Google Shape;558;p18"/>
            <p:cNvPicPr preferRelativeResize="0"/>
            <p:nvPr/>
          </p:nvPicPr>
          <p:blipFill rotWithShape="1">
            <a:blip r:embed="rId3">
              <a:alphaModFix/>
            </a:blip>
            <a:srcRect b="4336" l="0" r="0" t="17912"/>
            <a:stretch/>
          </p:blipFill>
          <p:spPr>
            <a:xfrm>
              <a:off x="313899" y="675393"/>
              <a:ext cx="5227092" cy="4769732"/>
            </a:xfrm>
            <a:prstGeom prst="rect">
              <a:avLst/>
            </a:prstGeom>
            <a:noFill/>
            <a:ln>
              <a:noFill/>
            </a:ln>
          </p:spPr>
        </p:pic>
        <p:sp>
          <p:nvSpPr>
            <p:cNvPr id="559" name="Google Shape;559;p18"/>
            <p:cNvSpPr txBox="1"/>
            <p:nvPr/>
          </p:nvSpPr>
          <p:spPr>
            <a:xfrm>
              <a:off x="1850693" y="172865"/>
              <a:ext cx="1352550" cy="49545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9090"/>
                </a:lnSpc>
                <a:spcBef>
                  <a:spcPts val="0"/>
                </a:spcBef>
                <a:spcAft>
                  <a:spcPts val="0"/>
                </a:spcAft>
                <a:buClr>
                  <a:srgbClr val="7030A0"/>
                </a:buClr>
                <a:buSzPts val="1100"/>
                <a:buFont typeface="Calibri"/>
                <a:buNone/>
              </a:pPr>
              <a:r>
                <a:rPr b="1" i="0" lang="fr-FR" sz="1100" u="none">
                  <a:solidFill>
                    <a:srgbClr val="7030A0"/>
                  </a:solidFill>
                  <a:latin typeface="Calibri"/>
                  <a:ea typeface="Calibri"/>
                  <a:cs typeface="Calibri"/>
                  <a:sym typeface="Calibri"/>
                </a:rPr>
                <a:t>Catégories d’impact « problèmes »</a:t>
              </a:r>
              <a:endParaRPr/>
            </a:p>
          </p:txBody>
        </p:sp>
        <p:sp>
          <p:nvSpPr>
            <p:cNvPr id="560" name="Google Shape;560;p18"/>
            <p:cNvSpPr txBox="1"/>
            <p:nvPr/>
          </p:nvSpPr>
          <p:spPr>
            <a:xfrm>
              <a:off x="0" y="2066975"/>
              <a:ext cx="1114425" cy="439268"/>
            </a:xfrm>
            <a:prstGeom prst="rect">
              <a:avLst/>
            </a:prstGeom>
            <a:noFill/>
            <a:ln>
              <a:noFill/>
            </a:ln>
          </p:spPr>
          <p:txBody>
            <a:bodyPr anchorCtr="0" anchor="t" bIns="45700" lIns="91425" spcFirstLastPara="1" rIns="91425" wrap="square" tIns="45700">
              <a:noAutofit/>
            </a:bodyPr>
            <a:lstStyle/>
            <a:p>
              <a:pPr indent="0" lvl="0" marL="0" marR="0" rtl="0" algn="just">
                <a:lnSpc>
                  <a:spcPct val="109090"/>
                </a:lnSpc>
                <a:spcBef>
                  <a:spcPts val="0"/>
                </a:spcBef>
                <a:spcAft>
                  <a:spcPts val="0"/>
                </a:spcAft>
                <a:buClr>
                  <a:srgbClr val="C00000"/>
                </a:buClr>
                <a:buSzPts val="1100"/>
                <a:buFont typeface="Calibri"/>
                <a:buNone/>
              </a:pPr>
              <a:r>
                <a:rPr b="1" i="0" lang="fr-FR" sz="1100" u="none">
                  <a:solidFill>
                    <a:srgbClr val="C00000"/>
                  </a:solidFill>
                  <a:latin typeface="Calibri"/>
                  <a:ea typeface="Calibri"/>
                  <a:cs typeface="Calibri"/>
                  <a:sym typeface="Calibri"/>
                </a:rPr>
                <a:t>LCI = Life Cycle Inventory</a:t>
              </a:r>
              <a:endParaRPr/>
            </a:p>
          </p:txBody>
        </p:sp>
        <p:sp>
          <p:nvSpPr>
            <p:cNvPr id="561" name="Google Shape;561;p18"/>
            <p:cNvSpPr txBox="1"/>
            <p:nvPr/>
          </p:nvSpPr>
          <p:spPr>
            <a:xfrm>
              <a:off x="4053121" y="31"/>
              <a:ext cx="1352550" cy="83787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9090"/>
                </a:lnSpc>
                <a:spcBef>
                  <a:spcPts val="0"/>
                </a:spcBef>
                <a:spcAft>
                  <a:spcPts val="0"/>
                </a:spcAft>
                <a:buClr>
                  <a:srgbClr val="7030A0"/>
                </a:buClr>
                <a:buSzPts val="1100"/>
                <a:buFont typeface="Calibri"/>
                <a:buNone/>
              </a:pPr>
              <a:r>
                <a:rPr b="1" i="0" lang="fr-FR" sz="1100" u="none">
                  <a:solidFill>
                    <a:srgbClr val="7030A0"/>
                  </a:solidFill>
                  <a:latin typeface="Calibri"/>
                  <a:ea typeface="Calibri"/>
                  <a:cs typeface="Calibri"/>
                  <a:sym typeface="Calibri"/>
                </a:rPr>
                <a:t>Catégories d’impact « dommages »</a:t>
              </a:r>
              <a:endParaRPr/>
            </a:p>
          </p:txBody>
        </p:sp>
      </p:grpSp>
      <p:sp>
        <p:nvSpPr>
          <p:cNvPr id="562" name="Google Shape;562;p18"/>
          <p:cNvSpPr txBox="1"/>
          <p:nvPr/>
        </p:nvSpPr>
        <p:spPr>
          <a:xfrm>
            <a:off x="-446087" y="792162"/>
            <a:ext cx="4595812"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Cambria"/>
              <a:buNone/>
            </a:pPr>
            <a:r>
              <a:rPr b="0" i="1" lang="fr-FR" sz="2400" u="none">
                <a:solidFill>
                  <a:schemeClr val="dk1"/>
                </a:solidFill>
                <a:latin typeface="Cambria"/>
                <a:ea typeface="Cambria"/>
                <a:cs typeface="Cambria"/>
                <a:sym typeface="Cambria"/>
              </a:rPr>
              <a:t>Méthode IMPACT 2002+</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19"/>
          <p:cNvSpPr txBox="1"/>
          <p:nvPr>
            <p:ph type="title"/>
          </p:nvPr>
        </p:nvSpPr>
        <p:spPr>
          <a:xfrm>
            <a:off x="0" y="82550"/>
            <a:ext cx="9131300"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3. Impacts et caractérisation pour l’écoconception</a:t>
            </a:r>
            <a:endParaRPr/>
          </a:p>
        </p:txBody>
      </p:sp>
      <p:sp>
        <p:nvSpPr>
          <p:cNvPr id="569" name="Google Shape;569;p19"/>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pic>
        <p:nvPicPr>
          <p:cNvPr id="570" name="Google Shape;570;p19"/>
          <p:cNvPicPr preferRelativeResize="0"/>
          <p:nvPr/>
        </p:nvPicPr>
        <p:blipFill rotWithShape="1">
          <a:blip r:embed="rId3">
            <a:alphaModFix/>
          </a:blip>
          <a:srcRect b="0" l="0" r="0" t="0"/>
          <a:stretch/>
        </p:blipFill>
        <p:spPr>
          <a:xfrm>
            <a:off x="241300" y="711200"/>
            <a:ext cx="8661400" cy="6270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2"/>
          <p:cNvSpPr txBox="1"/>
          <p:nvPr/>
        </p:nvSpPr>
        <p:spPr>
          <a:xfrm>
            <a:off x="792162" y="1252537"/>
            <a:ext cx="8083550" cy="4156075"/>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000099"/>
              </a:buClr>
              <a:buSzPts val="2400"/>
              <a:buFont typeface="Verdana"/>
              <a:buAutoNum type="arabicPeriod"/>
            </a:pPr>
            <a:r>
              <a:rPr b="1" i="0" lang="fr-FR" sz="2400" u="none">
                <a:solidFill>
                  <a:srgbClr val="000099"/>
                </a:solidFill>
                <a:latin typeface="Verdana"/>
                <a:ea typeface="Verdana"/>
                <a:cs typeface="Verdana"/>
                <a:sym typeface="Verdana"/>
              </a:rPr>
              <a:t>Motivations et problématique</a:t>
            </a:r>
            <a:endParaRPr/>
          </a:p>
          <a:p>
            <a:pPr indent="-304800" lvl="0" marL="457200" marR="0" rtl="0" algn="l">
              <a:lnSpc>
                <a:spcPct val="100000"/>
              </a:lnSpc>
              <a:spcBef>
                <a:spcPts val="1200"/>
              </a:spcBef>
              <a:spcAft>
                <a:spcPts val="0"/>
              </a:spcAft>
              <a:buClr>
                <a:schemeClr val="dk1"/>
              </a:buClr>
              <a:buSzPts val="2400"/>
              <a:buFont typeface="Times New Roman"/>
              <a:buNone/>
            </a:pPr>
            <a:r>
              <a:t/>
            </a:r>
            <a:endParaRPr b="1" i="0" sz="2400" u="none">
              <a:solidFill>
                <a:srgbClr val="000099"/>
              </a:solidFill>
              <a:latin typeface="Verdana"/>
              <a:ea typeface="Verdana"/>
              <a:cs typeface="Verdana"/>
              <a:sym typeface="Verdana"/>
            </a:endParaRPr>
          </a:p>
          <a:p>
            <a:pPr indent="-457200" lvl="0" marL="457200" marR="0" rtl="0" algn="l">
              <a:lnSpc>
                <a:spcPct val="100000"/>
              </a:lnSpc>
              <a:spcBef>
                <a:spcPts val="1200"/>
              </a:spcBef>
              <a:spcAft>
                <a:spcPts val="0"/>
              </a:spcAft>
              <a:buClr>
                <a:srgbClr val="000099"/>
              </a:buClr>
              <a:buSzPts val="2400"/>
              <a:buFont typeface="Verdana"/>
              <a:buAutoNum type="arabicPeriod"/>
            </a:pPr>
            <a:r>
              <a:rPr b="1" i="0" lang="fr-FR" sz="2400" u="none">
                <a:solidFill>
                  <a:srgbClr val="000099"/>
                </a:solidFill>
                <a:latin typeface="Verdana"/>
                <a:ea typeface="Verdana"/>
                <a:cs typeface="Verdana"/>
                <a:sym typeface="Verdana"/>
              </a:rPr>
              <a:t>Cycle de vie : étapes</a:t>
            </a:r>
            <a:endParaRPr/>
          </a:p>
          <a:p>
            <a:pPr indent="-304800" lvl="0" marL="457200" marR="0" rtl="0" algn="l">
              <a:lnSpc>
                <a:spcPct val="100000"/>
              </a:lnSpc>
              <a:spcBef>
                <a:spcPts val="1200"/>
              </a:spcBef>
              <a:spcAft>
                <a:spcPts val="0"/>
              </a:spcAft>
              <a:buClr>
                <a:schemeClr val="dk1"/>
              </a:buClr>
              <a:buSzPts val="2400"/>
              <a:buFont typeface="Times New Roman"/>
              <a:buNone/>
            </a:pPr>
            <a:r>
              <a:t/>
            </a:r>
            <a:endParaRPr b="1" i="0" sz="2400" u="none">
              <a:solidFill>
                <a:srgbClr val="000099"/>
              </a:solidFill>
              <a:latin typeface="Verdana"/>
              <a:ea typeface="Verdana"/>
              <a:cs typeface="Verdana"/>
              <a:sym typeface="Verdana"/>
            </a:endParaRPr>
          </a:p>
          <a:p>
            <a:pPr indent="-457200" lvl="0" marL="457200" marR="0" rtl="0" algn="l">
              <a:lnSpc>
                <a:spcPct val="100000"/>
              </a:lnSpc>
              <a:spcBef>
                <a:spcPts val="1200"/>
              </a:spcBef>
              <a:spcAft>
                <a:spcPts val="0"/>
              </a:spcAft>
              <a:buClr>
                <a:srgbClr val="000099"/>
              </a:buClr>
              <a:buSzPts val="2400"/>
              <a:buFont typeface="Verdana"/>
              <a:buAutoNum type="arabicPeriod"/>
            </a:pPr>
            <a:r>
              <a:rPr b="1" i="0" lang="fr-FR" sz="2400" u="none">
                <a:solidFill>
                  <a:srgbClr val="000099"/>
                </a:solidFill>
                <a:latin typeface="Verdana"/>
                <a:ea typeface="Verdana"/>
                <a:cs typeface="Verdana"/>
                <a:sym typeface="Verdana"/>
              </a:rPr>
              <a:t>Impacts et caractérisation pour l’écoconception</a:t>
            </a:r>
            <a:endParaRPr/>
          </a:p>
          <a:p>
            <a:pPr indent="-304800" lvl="0" marL="457200" marR="0" rtl="0" algn="l">
              <a:lnSpc>
                <a:spcPct val="100000"/>
              </a:lnSpc>
              <a:spcBef>
                <a:spcPts val="1200"/>
              </a:spcBef>
              <a:spcAft>
                <a:spcPts val="0"/>
              </a:spcAft>
              <a:buClr>
                <a:schemeClr val="dk1"/>
              </a:buClr>
              <a:buSzPts val="2400"/>
              <a:buFont typeface="Times New Roman"/>
              <a:buNone/>
            </a:pPr>
            <a:r>
              <a:t/>
            </a:r>
            <a:endParaRPr b="1" i="0" sz="2400" u="none">
              <a:solidFill>
                <a:srgbClr val="000099"/>
              </a:solidFill>
              <a:latin typeface="Verdana"/>
              <a:ea typeface="Verdana"/>
              <a:cs typeface="Verdana"/>
              <a:sym typeface="Verdana"/>
            </a:endParaRPr>
          </a:p>
          <a:p>
            <a:pPr indent="-457200" lvl="0" marL="457200" marR="0" rtl="0" algn="l">
              <a:lnSpc>
                <a:spcPct val="100000"/>
              </a:lnSpc>
              <a:spcBef>
                <a:spcPts val="1200"/>
              </a:spcBef>
              <a:spcAft>
                <a:spcPts val="0"/>
              </a:spcAft>
              <a:buClr>
                <a:srgbClr val="000099"/>
              </a:buClr>
              <a:buSzPts val="2400"/>
              <a:buFont typeface="Verdana"/>
              <a:buAutoNum type="arabicPeriod"/>
            </a:pPr>
            <a:r>
              <a:rPr b="1" i="0" lang="fr-FR" sz="2400" u="none">
                <a:solidFill>
                  <a:srgbClr val="000099"/>
                </a:solidFill>
                <a:latin typeface="Verdana"/>
                <a:ea typeface="Verdana"/>
                <a:cs typeface="Verdana"/>
                <a:sym typeface="Verdana"/>
              </a:rPr>
              <a:t>Analyse du cycle de vie d’une cafetière</a:t>
            </a:r>
            <a:endParaRPr/>
          </a:p>
        </p:txBody>
      </p:sp>
      <p:sp>
        <p:nvSpPr>
          <p:cNvPr id="394" name="Google Shape;394;p2"/>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20"/>
          <p:cNvSpPr txBox="1"/>
          <p:nvPr>
            <p:ph type="title"/>
          </p:nvPr>
        </p:nvSpPr>
        <p:spPr>
          <a:xfrm>
            <a:off x="0" y="82550"/>
            <a:ext cx="9131300"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3. Impacts et caractérisation pour l’écoconception</a:t>
            </a:r>
            <a:endParaRPr/>
          </a:p>
        </p:txBody>
      </p:sp>
      <p:sp>
        <p:nvSpPr>
          <p:cNvPr id="577" name="Google Shape;577;p20"/>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sp>
        <p:nvSpPr>
          <p:cNvPr id="578" name="Google Shape;578;p20"/>
          <p:cNvSpPr txBox="1"/>
          <p:nvPr/>
        </p:nvSpPr>
        <p:spPr>
          <a:xfrm>
            <a:off x="117231" y="726831"/>
            <a:ext cx="8792307" cy="4527586"/>
          </a:xfrm>
          <a:prstGeom prst="rect">
            <a:avLst/>
          </a:prstGeom>
          <a:blipFill rotWithShape="1">
            <a:blip r:embed="rId3">
              <a:alphaModFix/>
            </a:blip>
            <a:stretch>
              <a:fillRect b="-1479"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2400"/>
              <a:buFont typeface="Times New Roman"/>
              <a:buNone/>
            </a:pPr>
            <a:r>
              <a:rPr b="0" i="0" lang="fr-FR" sz="2400" u="none" cap="none" strike="noStrike">
                <a:latin typeface="Times New Roman"/>
                <a:ea typeface="Times New Roman"/>
                <a:cs typeface="Times New Roman"/>
                <a:sym typeface="Times New Roman"/>
              </a:rPr>
              <a:t>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21"/>
          <p:cNvSpPr txBox="1"/>
          <p:nvPr>
            <p:ph type="title"/>
          </p:nvPr>
        </p:nvSpPr>
        <p:spPr>
          <a:xfrm>
            <a:off x="0" y="82550"/>
            <a:ext cx="9131300"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3. Impacts et caractérisation pour l’écoconception</a:t>
            </a:r>
            <a:endParaRPr/>
          </a:p>
        </p:txBody>
      </p:sp>
      <p:sp>
        <p:nvSpPr>
          <p:cNvPr id="585" name="Google Shape;585;p21"/>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sp>
        <p:nvSpPr>
          <p:cNvPr id="586" name="Google Shape;586;p21"/>
          <p:cNvSpPr txBox="1"/>
          <p:nvPr/>
        </p:nvSpPr>
        <p:spPr>
          <a:xfrm>
            <a:off x="117231" y="726831"/>
            <a:ext cx="8792307" cy="4527586"/>
          </a:xfrm>
          <a:prstGeom prst="rect">
            <a:avLst/>
          </a:prstGeom>
          <a:blipFill rotWithShape="1">
            <a:blip r:embed="rId3">
              <a:alphaModFix/>
            </a:blip>
            <a:stretch>
              <a:fillRect b="-1479"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2400"/>
              <a:buFont typeface="Times New Roman"/>
              <a:buNone/>
            </a:pPr>
            <a:r>
              <a:rPr b="0" i="0" lang="fr-FR" sz="2400" u="none" cap="none" strike="noStrike">
                <a:latin typeface="Times New Roman"/>
                <a:ea typeface="Times New Roman"/>
                <a:cs typeface="Times New Roman"/>
                <a:sym typeface="Times New Roman"/>
              </a:rPr>
              <a:t> </a:t>
            </a:r>
            <a:endParaRPr/>
          </a:p>
        </p:txBody>
      </p:sp>
      <p:sp>
        <p:nvSpPr>
          <p:cNvPr id="587" name="Google Shape;587;p21"/>
          <p:cNvSpPr txBox="1"/>
          <p:nvPr/>
        </p:nvSpPr>
        <p:spPr>
          <a:xfrm>
            <a:off x="1177925" y="5573712"/>
            <a:ext cx="7056437"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Verdana"/>
              <a:buNone/>
            </a:pPr>
            <a:r>
              <a:rPr b="0" i="1" lang="fr-FR" sz="2400" u="none">
                <a:solidFill>
                  <a:schemeClr val="dk1"/>
                </a:solidFill>
                <a:latin typeface="Verdana"/>
                <a:ea typeface="Verdana"/>
                <a:cs typeface="Verdana"/>
                <a:sym typeface="Verdana"/>
              </a:rPr>
              <a:t>🡪 Même chose pour le </a:t>
            </a:r>
            <a:r>
              <a:rPr b="1" i="1" lang="fr-FR" sz="2400" u="none">
                <a:solidFill>
                  <a:srgbClr val="0000FF"/>
                </a:solidFill>
                <a:latin typeface="Verdana"/>
                <a:ea typeface="Verdana"/>
                <a:cs typeface="Verdana"/>
                <a:sym typeface="Verdana"/>
              </a:rPr>
              <a:t>score du dommage</a:t>
            </a:r>
            <a:endParaRPr/>
          </a:p>
        </p:txBody>
      </p:sp>
      <p:sp>
        <p:nvSpPr>
          <p:cNvPr id="588" name="Google Shape;588;p21"/>
          <p:cNvSpPr txBox="1"/>
          <p:nvPr/>
        </p:nvSpPr>
        <p:spPr>
          <a:xfrm>
            <a:off x="4705858" y="5846585"/>
            <a:ext cx="4592470" cy="988540"/>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2400"/>
              <a:buFont typeface="Times New Roman"/>
              <a:buNone/>
            </a:pPr>
            <a:r>
              <a:rPr b="0" i="0" lang="fr-FR" sz="2400" u="none" cap="none" strike="noStrike">
                <a:latin typeface="Times New Roman"/>
                <a:ea typeface="Times New Roman"/>
                <a:cs typeface="Times New Roman"/>
                <a:sym typeface="Times New Roman"/>
              </a:rPr>
              <a:t>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22"/>
          <p:cNvSpPr txBox="1"/>
          <p:nvPr>
            <p:ph type="title"/>
          </p:nvPr>
        </p:nvSpPr>
        <p:spPr>
          <a:xfrm>
            <a:off x="0" y="82550"/>
            <a:ext cx="9131300"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3. Impacts et caractérisation pour l’écoconception</a:t>
            </a:r>
            <a:endParaRPr/>
          </a:p>
        </p:txBody>
      </p:sp>
      <p:sp>
        <p:nvSpPr>
          <p:cNvPr id="595" name="Google Shape;595;p22"/>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pic>
        <p:nvPicPr>
          <p:cNvPr descr="Démarche générale de l'analyse de l'impact des émissions sur les grandes catégories de dommages environnementaux (d'après Jolliet et al., 2010).  " id="596" name="Google Shape;596;p22"/>
          <p:cNvPicPr preferRelativeResize="0"/>
          <p:nvPr/>
        </p:nvPicPr>
        <p:blipFill rotWithShape="1">
          <a:blip r:embed="rId3">
            <a:alphaModFix/>
          </a:blip>
          <a:srcRect b="0" l="1065" r="2054" t="0"/>
          <a:stretch/>
        </p:blipFill>
        <p:spPr>
          <a:xfrm>
            <a:off x="96837" y="622300"/>
            <a:ext cx="8861425" cy="576103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23"/>
          <p:cNvSpPr txBox="1"/>
          <p:nvPr>
            <p:ph type="title"/>
          </p:nvPr>
        </p:nvSpPr>
        <p:spPr>
          <a:xfrm>
            <a:off x="0" y="82550"/>
            <a:ext cx="9131300"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3. Impacts et caractérisation pour l’écoconception</a:t>
            </a:r>
            <a:endParaRPr/>
          </a:p>
        </p:txBody>
      </p:sp>
      <p:sp>
        <p:nvSpPr>
          <p:cNvPr id="603" name="Google Shape;603;p23"/>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sp>
        <p:nvSpPr>
          <p:cNvPr id="604" name="Google Shape;604;p23"/>
          <p:cNvSpPr txBox="1"/>
          <p:nvPr/>
        </p:nvSpPr>
        <p:spPr>
          <a:xfrm>
            <a:off x="207962" y="690562"/>
            <a:ext cx="7056437" cy="4603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2400"/>
              <a:buFont typeface="Verdana"/>
              <a:buNone/>
            </a:pPr>
            <a:r>
              <a:rPr b="1" i="0" lang="fr-FR" sz="2400" u="none">
                <a:solidFill>
                  <a:srgbClr val="0000FF"/>
                </a:solidFill>
                <a:latin typeface="Verdana"/>
                <a:ea typeface="Verdana"/>
                <a:cs typeface="Verdana"/>
                <a:sym typeface="Verdana"/>
              </a:rPr>
              <a:t>Exemple des gaz à effets de serre</a:t>
            </a:r>
            <a:endParaRPr/>
          </a:p>
        </p:txBody>
      </p:sp>
      <p:sp>
        <p:nvSpPr>
          <p:cNvPr id="605" name="Google Shape;605;p23"/>
          <p:cNvSpPr txBox="1"/>
          <p:nvPr/>
        </p:nvSpPr>
        <p:spPr>
          <a:xfrm>
            <a:off x="247059" y="1301729"/>
            <a:ext cx="8649881" cy="5346207"/>
          </a:xfrm>
          <a:prstGeom prst="rect">
            <a:avLst/>
          </a:prstGeom>
          <a:blipFill rotWithShape="1">
            <a:blip r:embed="rId3">
              <a:alphaModFix/>
            </a:blip>
            <a:stretch>
              <a:fillRect b="-1139" l="-775" r="-775" t="-683"/>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2400"/>
              <a:buFont typeface="Times New Roman"/>
              <a:buNone/>
            </a:pPr>
            <a:r>
              <a:rPr b="0" i="0" lang="fr-FR" sz="2400" u="none" cap="none" strike="noStrike">
                <a:latin typeface="Times New Roman"/>
                <a:ea typeface="Times New Roman"/>
                <a:cs typeface="Times New Roman"/>
                <a:sym typeface="Times New Roman"/>
              </a:rPr>
              <a:t>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24"/>
          <p:cNvSpPr txBox="1"/>
          <p:nvPr>
            <p:ph type="title"/>
          </p:nvPr>
        </p:nvSpPr>
        <p:spPr>
          <a:xfrm>
            <a:off x="0" y="82550"/>
            <a:ext cx="9131300"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3. Impacts et caractérisation pour l’écoconception</a:t>
            </a:r>
            <a:endParaRPr/>
          </a:p>
        </p:txBody>
      </p:sp>
      <p:sp>
        <p:nvSpPr>
          <p:cNvPr id="612" name="Google Shape;612;p24"/>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sp>
        <p:nvSpPr>
          <p:cNvPr id="613" name="Google Shape;613;p24"/>
          <p:cNvSpPr txBox="1"/>
          <p:nvPr/>
        </p:nvSpPr>
        <p:spPr>
          <a:xfrm>
            <a:off x="207962" y="690562"/>
            <a:ext cx="7056437" cy="4603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2400"/>
              <a:buFont typeface="Verdana"/>
              <a:buNone/>
            </a:pPr>
            <a:r>
              <a:rPr b="1" i="0" lang="fr-FR" sz="2400" u="none">
                <a:solidFill>
                  <a:srgbClr val="0000FF"/>
                </a:solidFill>
                <a:latin typeface="Verdana"/>
                <a:ea typeface="Verdana"/>
                <a:cs typeface="Verdana"/>
                <a:sym typeface="Verdana"/>
              </a:rPr>
              <a:t>Exemple des gaz à effets de serre</a:t>
            </a:r>
            <a:endParaRPr/>
          </a:p>
        </p:txBody>
      </p:sp>
      <p:sp>
        <p:nvSpPr>
          <p:cNvPr id="614" name="Google Shape;614;p24"/>
          <p:cNvSpPr txBox="1"/>
          <p:nvPr/>
        </p:nvSpPr>
        <p:spPr>
          <a:xfrm>
            <a:off x="247059" y="1301729"/>
            <a:ext cx="8649881" cy="5346207"/>
          </a:xfrm>
          <a:prstGeom prst="rect">
            <a:avLst/>
          </a:prstGeom>
          <a:blipFill rotWithShape="1">
            <a:blip r:embed="rId3">
              <a:alphaModFix/>
            </a:blip>
            <a:stretch>
              <a:fillRect b="-1139" l="-775" r="-775" t="-683"/>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2400"/>
              <a:buFont typeface="Times New Roman"/>
              <a:buNone/>
            </a:pPr>
            <a:r>
              <a:rPr b="0" i="0" lang="fr-FR" sz="2400" u="none" cap="none" strike="noStrike">
                <a:latin typeface="Times New Roman"/>
                <a:ea typeface="Times New Roman"/>
                <a:cs typeface="Times New Roman"/>
                <a:sym typeface="Times New Roman"/>
              </a:rPr>
              <a:t>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25"/>
          <p:cNvSpPr txBox="1"/>
          <p:nvPr>
            <p:ph type="title"/>
          </p:nvPr>
        </p:nvSpPr>
        <p:spPr>
          <a:xfrm>
            <a:off x="0" y="82550"/>
            <a:ext cx="9131300"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3. Impacts et caractérisation pour l’écoconception</a:t>
            </a:r>
            <a:endParaRPr/>
          </a:p>
        </p:txBody>
      </p:sp>
      <p:sp>
        <p:nvSpPr>
          <p:cNvPr id="621" name="Google Shape;621;p25"/>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sp>
        <p:nvSpPr>
          <p:cNvPr id="622" name="Google Shape;622;p25"/>
          <p:cNvSpPr txBox="1"/>
          <p:nvPr/>
        </p:nvSpPr>
        <p:spPr>
          <a:xfrm>
            <a:off x="207962" y="690562"/>
            <a:ext cx="7056437" cy="4603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2400"/>
              <a:buFont typeface="Verdana"/>
              <a:buNone/>
            </a:pPr>
            <a:r>
              <a:rPr b="1" i="0" lang="fr-FR" sz="2400" u="none">
                <a:solidFill>
                  <a:srgbClr val="0000FF"/>
                </a:solidFill>
                <a:latin typeface="Verdana"/>
                <a:ea typeface="Verdana"/>
                <a:cs typeface="Verdana"/>
                <a:sym typeface="Verdana"/>
              </a:rPr>
              <a:t>Exemple des gaz à effets de serre</a:t>
            </a:r>
            <a:endParaRPr/>
          </a:p>
        </p:txBody>
      </p:sp>
      <p:sp>
        <p:nvSpPr>
          <p:cNvPr id="623" name="Google Shape;623;p25"/>
          <p:cNvSpPr txBox="1"/>
          <p:nvPr/>
        </p:nvSpPr>
        <p:spPr>
          <a:xfrm>
            <a:off x="247059" y="1301729"/>
            <a:ext cx="8649881" cy="5346207"/>
          </a:xfrm>
          <a:prstGeom prst="rect">
            <a:avLst/>
          </a:prstGeom>
          <a:blipFill rotWithShape="1">
            <a:blip r:embed="rId3">
              <a:alphaModFix/>
            </a:blip>
            <a:stretch>
              <a:fillRect b="-1139" l="-775" r="-775" t="-683"/>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2400"/>
              <a:buFont typeface="Times New Roman"/>
              <a:buNone/>
            </a:pPr>
            <a:r>
              <a:rPr b="0" i="0" lang="fr-FR" sz="2400" u="none" cap="none" strike="noStrike">
                <a:latin typeface="Times New Roman"/>
                <a:ea typeface="Times New Roman"/>
                <a:cs typeface="Times New Roman"/>
                <a:sym typeface="Times New Roman"/>
              </a:rPr>
              <a:t>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26"/>
          <p:cNvSpPr txBox="1"/>
          <p:nvPr>
            <p:ph type="title"/>
          </p:nvPr>
        </p:nvSpPr>
        <p:spPr>
          <a:xfrm>
            <a:off x="0" y="82550"/>
            <a:ext cx="9131300"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3. Impacts et caractérisation pour l’écoconception</a:t>
            </a:r>
            <a:endParaRPr/>
          </a:p>
        </p:txBody>
      </p:sp>
      <p:sp>
        <p:nvSpPr>
          <p:cNvPr id="630" name="Google Shape;630;p26"/>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sp>
        <p:nvSpPr>
          <p:cNvPr id="631" name="Google Shape;631;p26"/>
          <p:cNvSpPr txBox="1"/>
          <p:nvPr/>
        </p:nvSpPr>
        <p:spPr>
          <a:xfrm>
            <a:off x="207962" y="690562"/>
            <a:ext cx="7056437" cy="4603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2400"/>
              <a:buFont typeface="Verdana"/>
              <a:buNone/>
            </a:pPr>
            <a:r>
              <a:rPr b="1" i="0" lang="fr-FR" sz="2400" u="none">
                <a:solidFill>
                  <a:srgbClr val="0000FF"/>
                </a:solidFill>
                <a:latin typeface="Verdana"/>
                <a:ea typeface="Verdana"/>
                <a:cs typeface="Verdana"/>
                <a:sym typeface="Verdana"/>
              </a:rPr>
              <a:t>Exemple des gaz à effets de serre</a:t>
            </a:r>
            <a:endParaRPr/>
          </a:p>
        </p:txBody>
      </p:sp>
      <p:sp>
        <p:nvSpPr>
          <p:cNvPr id="632" name="Google Shape;632;p26"/>
          <p:cNvSpPr txBox="1"/>
          <p:nvPr/>
        </p:nvSpPr>
        <p:spPr>
          <a:xfrm>
            <a:off x="247059" y="1301729"/>
            <a:ext cx="8649881" cy="5346207"/>
          </a:xfrm>
          <a:prstGeom prst="rect">
            <a:avLst/>
          </a:prstGeom>
          <a:blipFill rotWithShape="1">
            <a:blip r:embed="rId3">
              <a:alphaModFix/>
            </a:blip>
            <a:stretch>
              <a:fillRect b="-1139" l="-775" r="-775" t="-683"/>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2400"/>
              <a:buFont typeface="Times New Roman"/>
              <a:buNone/>
            </a:pPr>
            <a:r>
              <a:rPr b="0" i="0" lang="fr-FR" sz="2400" u="none" cap="none" strike="noStrike">
                <a:latin typeface="Times New Roman"/>
                <a:ea typeface="Times New Roman"/>
                <a:cs typeface="Times New Roman"/>
                <a:sym typeface="Times New Roman"/>
              </a:rPr>
              <a: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27"/>
          <p:cNvSpPr txBox="1"/>
          <p:nvPr>
            <p:ph type="title"/>
          </p:nvPr>
        </p:nvSpPr>
        <p:spPr>
          <a:xfrm>
            <a:off x="0" y="82550"/>
            <a:ext cx="9131300"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3. Impacts et caractérisation pour l’écoconception</a:t>
            </a:r>
            <a:endParaRPr/>
          </a:p>
        </p:txBody>
      </p:sp>
      <p:sp>
        <p:nvSpPr>
          <p:cNvPr id="639" name="Google Shape;639;p27"/>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sp>
        <p:nvSpPr>
          <p:cNvPr id="640" name="Google Shape;640;p27"/>
          <p:cNvSpPr txBox="1"/>
          <p:nvPr/>
        </p:nvSpPr>
        <p:spPr>
          <a:xfrm>
            <a:off x="207962" y="690562"/>
            <a:ext cx="7056437" cy="4603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2400"/>
              <a:buFont typeface="Verdana"/>
              <a:buNone/>
            </a:pPr>
            <a:r>
              <a:rPr b="1" i="0" lang="fr-FR" sz="2400" u="none">
                <a:solidFill>
                  <a:srgbClr val="0000FF"/>
                </a:solidFill>
                <a:latin typeface="Verdana"/>
                <a:ea typeface="Verdana"/>
                <a:cs typeface="Verdana"/>
                <a:sym typeface="Verdana"/>
              </a:rPr>
              <a:t>Exemple des gaz à effets de serre</a:t>
            </a:r>
            <a:endParaRPr/>
          </a:p>
        </p:txBody>
      </p:sp>
      <p:sp>
        <p:nvSpPr>
          <p:cNvPr id="641" name="Google Shape;641;p27"/>
          <p:cNvSpPr txBox="1"/>
          <p:nvPr/>
        </p:nvSpPr>
        <p:spPr>
          <a:xfrm>
            <a:off x="247059" y="1301729"/>
            <a:ext cx="8649881" cy="5346207"/>
          </a:xfrm>
          <a:prstGeom prst="rect">
            <a:avLst/>
          </a:prstGeom>
          <a:blipFill rotWithShape="1">
            <a:blip r:embed="rId3">
              <a:alphaModFix/>
            </a:blip>
            <a:stretch>
              <a:fillRect b="-1139" l="-775" r="-775" t="-683"/>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2400"/>
              <a:buFont typeface="Times New Roman"/>
              <a:buNone/>
            </a:pPr>
            <a:r>
              <a:rPr b="0" i="0" lang="fr-FR" sz="2400" u="none" cap="none" strike="noStrike">
                <a:latin typeface="Times New Roman"/>
                <a:ea typeface="Times New Roman"/>
                <a:cs typeface="Times New Roman"/>
                <a:sym typeface="Times New Roman"/>
              </a:rPr>
              <a:t>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28"/>
          <p:cNvSpPr txBox="1"/>
          <p:nvPr>
            <p:ph type="title"/>
          </p:nvPr>
        </p:nvSpPr>
        <p:spPr>
          <a:xfrm>
            <a:off x="0" y="82550"/>
            <a:ext cx="9131300"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3. Impacts et caractérisation pour l’écoconception</a:t>
            </a:r>
            <a:endParaRPr/>
          </a:p>
        </p:txBody>
      </p:sp>
      <p:sp>
        <p:nvSpPr>
          <p:cNvPr id="648" name="Google Shape;648;p28"/>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sp>
        <p:nvSpPr>
          <p:cNvPr id="649" name="Google Shape;649;p28"/>
          <p:cNvSpPr txBox="1"/>
          <p:nvPr/>
        </p:nvSpPr>
        <p:spPr>
          <a:xfrm>
            <a:off x="207962" y="690562"/>
            <a:ext cx="7056437" cy="4603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2400"/>
              <a:buFont typeface="Verdana"/>
              <a:buNone/>
            </a:pPr>
            <a:r>
              <a:rPr b="1" i="0" lang="fr-FR" sz="2400" u="none">
                <a:solidFill>
                  <a:srgbClr val="0000FF"/>
                </a:solidFill>
                <a:latin typeface="Verdana"/>
                <a:ea typeface="Verdana"/>
                <a:cs typeface="Verdana"/>
                <a:sym typeface="Verdana"/>
              </a:rPr>
              <a:t>Exemple des gaz à effets de serre</a:t>
            </a:r>
            <a:endParaRPr/>
          </a:p>
        </p:txBody>
      </p:sp>
      <p:sp>
        <p:nvSpPr>
          <p:cNvPr id="650" name="Google Shape;650;p28"/>
          <p:cNvSpPr txBox="1"/>
          <p:nvPr/>
        </p:nvSpPr>
        <p:spPr>
          <a:xfrm>
            <a:off x="247059" y="1301729"/>
            <a:ext cx="8649881" cy="5346207"/>
          </a:xfrm>
          <a:prstGeom prst="rect">
            <a:avLst/>
          </a:prstGeom>
          <a:blipFill rotWithShape="1">
            <a:blip r:embed="rId3">
              <a:alphaModFix/>
            </a:blip>
            <a:stretch>
              <a:fillRect b="-1024" l="-775" r="-775" t="-683"/>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2400"/>
              <a:buFont typeface="Times New Roman"/>
              <a:buNone/>
            </a:pPr>
            <a:r>
              <a:rPr b="0" i="0" lang="fr-FR" sz="2400" u="none" cap="none" strike="noStrike">
                <a:latin typeface="Times New Roman"/>
                <a:ea typeface="Times New Roman"/>
                <a:cs typeface="Times New Roman"/>
                <a:sym typeface="Times New Roman"/>
              </a:rPr>
              <a:t>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29"/>
          <p:cNvSpPr txBox="1"/>
          <p:nvPr>
            <p:ph type="title"/>
          </p:nvPr>
        </p:nvSpPr>
        <p:spPr>
          <a:xfrm>
            <a:off x="0" y="82550"/>
            <a:ext cx="9131300"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3. Impacts et caractérisation pour l’écoconception</a:t>
            </a:r>
            <a:endParaRPr/>
          </a:p>
        </p:txBody>
      </p:sp>
      <p:sp>
        <p:nvSpPr>
          <p:cNvPr id="657" name="Google Shape;657;p29"/>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sp>
        <p:nvSpPr>
          <p:cNvPr id="658" name="Google Shape;658;p29"/>
          <p:cNvSpPr txBox="1"/>
          <p:nvPr/>
        </p:nvSpPr>
        <p:spPr>
          <a:xfrm>
            <a:off x="207962" y="690562"/>
            <a:ext cx="7056437" cy="4603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2400"/>
              <a:buFont typeface="Verdana"/>
              <a:buNone/>
            </a:pPr>
            <a:r>
              <a:rPr b="1" i="0" lang="fr-FR" sz="2400" u="none">
                <a:solidFill>
                  <a:srgbClr val="0000FF"/>
                </a:solidFill>
                <a:latin typeface="Verdana"/>
                <a:ea typeface="Verdana"/>
                <a:cs typeface="Verdana"/>
                <a:sym typeface="Verdana"/>
              </a:rPr>
              <a:t>Exemple des gaz à effets de serre</a:t>
            </a:r>
            <a:endParaRPr/>
          </a:p>
        </p:txBody>
      </p:sp>
      <p:pic>
        <p:nvPicPr>
          <p:cNvPr id="659" name="Google Shape;659;p29"/>
          <p:cNvPicPr preferRelativeResize="0"/>
          <p:nvPr/>
        </p:nvPicPr>
        <p:blipFill rotWithShape="1">
          <a:blip r:embed="rId3">
            <a:alphaModFix/>
          </a:blip>
          <a:srcRect b="0" l="0" r="0" t="0"/>
          <a:stretch/>
        </p:blipFill>
        <p:spPr>
          <a:xfrm>
            <a:off x="477837" y="1301750"/>
            <a:ext cx="8324850" cy="4335462"/>
          </a:xfrm>
          <a:prstGeom prst="rect">
            <a:avLst/>
          </a:prstGeom>
          <a:noFill/>
          <a:ln>
            <a:noFill/>
          </a:ln>
        </p:spPr>
      </p:pic>
      <p:sp>
        <p:nvSpPr>
          <p:cNvPr id="660" name="Google Shape;660;p29"/>
          <p:cNvSpPr txBox="1"/>
          <p:nvPr/>
        </p:nvSpPr>
        <p:spPr>
          <a:xfrm>
            <a:off x="355600" y="5705475"/>
            <a:ext cx="9144000" cy="9223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Verdana"/>
              <a:buNone/>
            </a:pPr>
            <a:r>
              <a:rPr b="0" i="1" lang="fr-FR" sz="1800" u="none">
                <a:solidFill>
                  <a:schemeClr val="dk1"/>
                </a:solidFill>
                <a:latin typeface="Verdana"/>
                <a:ea typeface="Verdana"/>
                <a:cs typeface="Verdana"/>
                <a:sym typeface="Verdana"/>
              </a:rPr>
              <a:t>Pourcentage du rayonnement absorbé (en ordonnée) selon la longueur d’onde en micromètres (en abscisse) pour le méthane et le protoxyde d’azote dans l’atmosphère.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3"/>
          <p:cNvSpPr txBox="1"/>
          <p:nvPr/>
        </p:nvSpPr>
        <p:spPr>
          <a:xfrm>
            <a:off x="792162" y="1252537"/>
            <a:ext cx="8083550" cy="4156075"/>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000099"/>
              </a:buClr>
              <a:buSzPts val="2400"/>
              <a:buFont typeface="Verdana"/>
              <a:buAutoNum type="arabicPeriod"/>
            </a:pPr>
            <a:r>
              <a:rPr b="1" i="0" lang="fr-FR" sz="2400" u="none">
                <a:solidFill>
                  <a:srgbClr val="000099"/>
                </a:solidFill>
                <a:latin typeface="Verdana"/>
                <a:ea typeface="Verdana"/>
                <a:cs typeface="Verdana"/>
                <a:sym typeface="Verdana"/>
              </a:rPr>
              <a:t>Motivations et problématique</a:t>
            </a:r>
            <a:endParaRPr/>
          </a:p>
          <a:p>
            <a:pPr indent="-304800" lvl="0" marL="457200" marR="0" rtl="0" algn="l">
              <a:lnSpc>
                <a:spcPct val="100000"/>
              </a:lnSpc>
              <a:spcBef>
                <a:spcPts val="1200"/>
              </a:spcBef>
              <a:spcAft>
                <a:spcPts val="0"/>
              </a:spcAft>
              <a:buClr>
                <a:schemeClr val="dk1"/>
              </a:buClr>
              <a:buSzPts val="2400"/>
              <a:buFont typeface="Times New Roman"/>
              <a:buNone/>
            </a:pPr>
            <a:r>
              <a:t/>
            </a:r>
            <a:endParaRPr b="1" i="0" sz="2400" u="none">
              <a:solidFill>
                <a:srgbClr val="C0C0C0"/>
              </a:solidFill>
              <a:latin typeface="Verdana"/>
              <a:ea typeface="Verdana"/>
              <a:cs typeface="Verdana"/>
              <a:sym typeface="Verdana"/>
            </a:endParaRPr>
          </a:p>
          <a:p>
            <a:pPr indent="-457200" lvl="0" marL="457200" marR="0" rtl="0" algn="l">
              <a:lnSpc>
                <a:spcPct val="100000"/>
              </a:lnSpc>
              <a:spcBef>
                <a:spcPts val="1200"/>
              </a:spcBef>
              <a:spcAft>
                <a:spcPts val="0"/>
              </a:spcAft>
              <a:buClr>
                <a:srgbClr val="C0C0C0"/>
              </a:buClr>
              <a:buSzPts val="2400"/>
              <a:buFont typeface="Verdana"/>
              <a:buAutoNum type="arabicPeriod"/>
            </a:pPr>
            <a:r>
              <a:rPr b="1" i="0" lang="fr-FR" sz="2400" u="none">
                <a:solidFill>
                  <a:srgbClr val="C0C0C0"/>
                </a:solidFill>
                <a:latin typeface="Verdana"/>
                <a:ea typeface="Verdana"/>
                <a:cs typeface="Verdana"/>
                <a:sym typeface="Verdana"/>
              </a:rPr>
              <a:t>Cycle de vie : étapes</a:t>
            </a:r>
            <a:endParaRPr/>
          </a:p>
          <a:p>
            <a:pPr indent="-304800" lvl="0" marL="457200" marR="0" rtl="0" algn="l">
              <a:lnSpc>
                <a:spcPct val="100000"/>
              </a:lnSpc>
              <a:spcBef>
                <a:spcPts val="1200"/>
              </a:spcBef>
              <a:spcAft>
                <a:spcPts val="0"/>
              </a:spcAft>
              <a:buClr>
                <a:schemeClr val="dk1"/>
              </a:buClr>
              <a:buSzPts val="2400"/>
              <a:buFont typeface="Times New Roman"/>
              <a:buNone/>
            </a:pPr>
            <a:r>
              <a:t/>
            </a:r>
            <a:endParaRPr b="1" i="0" sz="2400" u="none">
              <a:solidFill>
                <a:srgbClr val="C0C0C0"/>
              </a:solidFill>
              <a:latin typeface="Verdana"/>
              <a:ea typeface="Verdana"/>
              <a:cs typeface="Verdana"/>
              <a:sym typeface="Verdana"/>
            </a:endParaRPr>
          </a:p>
          <a:p>
            <a:pPr indent="-457200" lvl="0" marL="457200" marR="0" rtl="0" algn="l">
              <a:lnSpc>
                <a:spcPct val="100000"/>
              </a:lnSpc>
              <a:spcBef>
                <a:spcPts val="1200"/>
              </a:spcBef>
              <a:spcAft>
                <a:spcPts val="0"/>
              </a:spcAft>
              <a:buClr>
                <a:srgbClr val="C0C0C0"/>
              </a:buClr>
              <a:buSzPts val="2400"/>
              <a:buFont typeface="Verdana"/>
              <a:buAutoNum type="arabicPeriod"/>
            </a:pPr>
            <a:r>
              <a:rPr b="1" i="0" lang="fr-FR" sz="2400" u="none">
                <a:solidFill>
                  <a:srgbClr val="C0C0C0"/>
                </a:solidFill>
                <a:latin typeface="Verdana"/>
                <a:ea typeface="Verdana"/>
                <a:cs typeface="Verdana"/>
                <a:sym typeface="Verdana"/>
              </a:rPr>
              <a:t>Impacts et caractérisation pour l’écoconception</a:t>
            </a:r>
            <a:endParaRPr/>
          </a:p>
          <a:p>
            <a:pPr indent="-304800" lvl="0" marL="457200" marR="0" rtl="0" algn="l">
              <a:lnSpc>
                <a:spcPct val="100000"/>
              </a:lnSpc>
              <a:spcBef>
                <a:spcPts val="1200"/>
              </a:spcBef>
              <a:spcAft>
                <a:spcPts val="0"/>
              </a:spcAft>
              <a:buClr>
                <a:schemeClr val="dk1"/>
              </a:buClr>
              <a:buSzPts val="2400"/>
              <a:buFont typeface="Times New Roman"/>
              <a:buNone/>
            </a:pPr>
            <a:r>
              <a:t/>
            </a:r>
            <a:endParaRPr b="1" i="0" sz="2400" u="none">
              <a:solidFill>
                <a:srgbClr val="C0C0C0"/>
              </a:solidFill>
              <a:latin typeface="Verdana"/>
              <a:ea typeface="Verdana"/>
              <a:cs typeface="Verdana"/>
              <a:sym typeface="Verdana"/>
            </a:endParaRPr>
          </a:p>
          <a:p>
            <a:pPr indent="-457200" lvl="0" marL="457200" marR="0" rtl="0" algn="l">
              <a:lnSpc>
                <a:spcPct val="100000"/>
              </a:lnSpc>
              <a:spcBef>
                <a:spcPts val="1200"/>
              </a:spcBef>
              <a:spcAft>
                <a:spcPts val="0"/>
              </a:spcAft>
              <a:buClr>
                <a:srgbClr val="C0C0C0"/>
              </a:buClr>
              <a:buSzPts val="2400"/>
              <a:buFont typeface="Verdana"/>
              <a:buAutoNum type="arabicPeriod"/>
            </a:pPr>
            <a:r>
              <a:rPr b="1" i="0" lang="fr-FR" sz="2400" u="none">
                <a:solidFill>
                  <a:srgbClr val="C0C0C0"/>
                </a:solidFill>
                <a:latin typeface="Verdana"/>
                <a:ea typeface="Verdana"/>
                <a:cs typeface="Verdana"/>
                <a:sym typeface="Verdana"/>
              </a:rPr>
              <a:t>Analyse du cycle de vie d’une cafetière</a:t>
            </a:r>
            <a:endParaRPr/>
          </a:p>
        </p:txBody>
      </p:sp>
      <p:sp>
        <p:nvSpPr>
          <p:cNvPr id="400" name="Google Shape;400;p3"/>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30"/>
          <p:cNvSpPr txBox="1"/>
          <p:nvPr>
            <p:ph type="title"/>
          </p:nvPr>
        </p:nvSpPr>
        <p:spPr>
          <a:xfrm>
            <a:off x="0" y="82550"/>
            <a:ext cx="9131300"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3. Impacts et caractérisation pour l’écoconception</a:t>
            </a:r>
            <a:endParaRPr/>
          </a:p>
        </p:txBody>
      </p:sp>
      <p:sp>
        <p:nvSpPr>
          <p:cNvPr id="667" name="Google Shape;667;p30"/>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sp>
        <p:nvSpPr>
          <p:cNvPr id="668" name="Google Shape;668;p30"/>
          <p:cNvSpPr txBox="1"/>
          <p:nvPr/>
        </p:nvSpPr>
        <p:spPr>
          <a:xfrm>
            <a:off x="207962" y="690562"/>
            <a:ext cx="7056437" cy="4603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2400"/>
              <a:buFont typeface="Verdana"/>
              <a:buNone/>
            </a:pPr>
            <a:r>
              <a:rPr b="1" i="0" lang="fr-FR" sz="2400" u="none">
                <a:solidFill>
                  <a:srgbClr val="0000FF"/>
                </a:solidFill>
                <a:latin typeface="Verdana"/>
                <a:ea typeface="Verdana"/>
                <a:cs typeface="Verdana"/>
                <a:sym typeface="Verdana"/>
              </a:rPr>
              <a:t>Exemple des gaz à effets de serre</a:t>
            </a:r>
            <a:endParaRPr/>
          </a:p>
        </p:txBody>
      </p:sp>
      <p:sp>
        <p:nvSpPr>
          <p:cNvPr id="669" name="Google Shape;669;p30"/>
          <p:cNvSpPr txBox="1"/>
          <p:nvPr/>
        </p:nvSpPr>
        <p:spPr>
          <a:xfrm>
            <a:off x="127817" y="1206779"/>
            <a:ext cx="9144000" cy="741100"/>
          </a:xfrm>
          <a:prstGeom prst="rect">
            <a:avLst/>
          </a:pr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2400"/>
              <a:buFont typeface="Times New Roman"/>
              <a:buNone/>
            </a:pPr>
            <a:r>
              <a:rPr b="0" i="0" lang="fr-FR" sz="2400" u="none" cap="none" strike="noStrike">
                <a:latin typeface="Times New Roman"/>
                <a:ea typeface="Times New Roman"/>
                <a:cs typeface="Times New Roman"/>
                <a:sym typeface="Times New Roman"/>
              </a:rPr>
              <a:t> </a:t>
            </a:r>
            <a:endParaRPr/>
          </a:p>
        </p:txBody>
      </p:sp>
      <p:pic>
        <p:nvPicPr>
          <p:cNvPr id="670" name="Google Shape;670;p30"/>
          <p:cNvPicPr preferRelativeResize="0"/>
          <p:nvPr/>
        </p:nvPicPr>
        <p:blipFill rotWithShape="1">
          <a:blip r:embed="rId4">
            <a:alphaModFix/>
          </a:blip>
          <a:srcRect b="0" l="0" r="0" t="1091"/>
          <a:stretch/>
        </p:blipFill>
        <p:spPr>
          <a:xfrm>
            <a:off x="777875" y="1831975"/>
            <a:ext cx="7942262" cy="471963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31"/>
          <p:cNvSpPr txBox="1"/>
          <p:nvPr>
            <p:ph type="title"/>
          </p:nvPr>
        </p:nvSpPr>
        <p:spPr>
          <a:xfrm>
            <a:off x="0" y="82550"/>
            <a:ext cx="9131300"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3. Impacts et caractérisation pour l’écoconception</a:t>
            </a:r>
            <a:endParaRPr/>
          </a:p>
        </p:txBody>
      </p:sp>
      <p:sp>
        <p:nvSpPr>
          <p:cNvPr id="677" name="Google Shape;677;p31"/>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sp>
        <p:nvSpPr>
          <p:cNvPr id="678" name="Google Shape;678;p31"/>
          <p:cNvSpPr txBox="1"/>
          <p:nvPr/>
        </p:nvSpPr>
        <p:spPr>
          <a:xfrm>
            <a:off x="207962" y="690562"/>
            <a:ext cx="7056437" cy="4603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2400"/>
              <a:buFont typeface="Verdana"/>
              <a:buNone/>
            </a:pPr>
            <a:r>
              <a:rPr b="1" i="0" lang="fr-FR" sz="2400" u="none">
                <a:solidFill>
                  <a:srgbClr val="0000FF"/>
                </a:solidFill>
                <a:latin typeface="Verdana"/>
                <a:ea typeface="Verdana"/>
                <a:cs typeface="Verdana"/>
                <a:sym typeface="Verdana"/>
              </a:rPr>
              <a:t>Exemple des gaz à effets de serre</a:t>
            </a:r>
            <a:endParaRPr/>
          </a:p>
        </p:txBody>
      </p:sp>
      <p:sp>
        <p:nvSpPr>
          <p:cNvPr id="679" name="Google Shape;679;p31"/>
          <p:cNvSpPr txBox="1"/>
          <p:nvPr/>
        </p:nvSpPr>
        <p:spPr>
          <a:xfrm>
            <a:off x="0" y="1173162"/>
            <a:ext cx="9144000" cy="83185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200"/>
              <a:buFont typeface="Verdana"/>
              <a:buNone/>
            </a:pPr>
            <a:r>
              <a:rPr b="0" i="1" lang="fr-FR" sz="1200" u="none">
                <a:solidFill>
                  <a:schemeClr val="dk1"/>
                </a:solidFill>
                <a:latin typeface="Verdana"/>
                <a:ea typeface="Verdana"/>
                <a:cs typeface="Verdana"/>
                <a:sym typeface="Verdana"/>
              </a:rPr>
              <a:t>On voit qu’il faut attendre de l’ordre du siècle avant que le CO2 ne commence à être évacué de l’atmosphère de manière significative, de l’ordre de 10 ans pour le méthane, mais que certains halocarbures (par exemple le CF4, en haut du diagramme) n’ont toujours pas commencé à s’épurer significativement de l’atmosphère au bout de 1.000 ans.</a:t>
            </a:r>
            <a:endParaRPr/>
          </a:p>
        </p:txBody>
      </p:sp>
      <p:pic>
        <p:nvPicPr>
          <p:cNvPr id="680" name="Google Shape;680;p31"/>
          <p:cNvPicPr preferRelativeResize="0"/>
          <p:nvPr/>
        </p:nvPicPr>
        <p:blipFill rotWithShape="1">
          <a:blip r:embed="rId3">
            <a:alphaModFix/>
          </a:blip>
          <a:srcRect b="0" l="0" r="0" t="1091"/>
          <a:stretch/>
        </p:blipFill>
        <p:spPr>
          <a:xfrm>
            <a:off x="777875" y="1819275"/>
            <a:ext cx="7942262" cy="47180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32"/>
          <p:cNvSpPr txBox="1"/>
          <p:nvPr>
            <p:ph type="title"/>
          </p:nvPr>
        </p:nvSpPr>
        <p:spPr>
          <a:xfrm>
            <a:off x="0" y="82550"/>
            <a:ext cx="9131300"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3. Impacts et caractérisation pour l’écoconception</a:t>
            </a:r>
            <a:endParaRPr/>
          </a:p>
        </p:txBody>
      </p:sp>
      <p:sp>
        <p:nvSpPr>
          <p:cNvPr id="687" name="Google Shape;687;p32"/>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sp>
        <p:nvSpPr>
          <p:cNvPr id="688" name="Google Shape;688;p32"/>
          <p:cNvSpPr txBox="1"/>
          <p:nvPr/>
        </p:nvSpPr>
        <p:spPr>
          <a:xfrm>
            <a:off x="207962" y="690562"/>
            <a:ext cx="7056437" cy="4603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2400"/>
              <a:buFont typeface="Verdana"/>
              <a:buNone/>
            </a:pPr>
            <a:r>
              <a:rPr b="1" i="0" lang="fr-FR" sz="2400" u="none">
                <a:solidFill>
                  <a:srgbClr val="0000FF"/>
                </a:solidFill>
                <a:latin typeface="Verdana"/>
                <a:ea typeface="Verdana"/>
                <a:cs typeface="Verdana"/>
                <a:sym typeface="Verdana"/>
              </a:rPr>
              <a:t>Exemple des gaz à effets de serre</a:t>
            </a:r>
            <a:endParaRPr/>
          </a:p>
        </p:txBody>
      </p:sp>
      <p:pic>
        <p:nvPicPr>
          <p:cNvPr id="689" name="Google Shape;689;p32"/>
          <p:cNvPicPr preferRelativeResize="0"/>
          <p:nvPr/>
        </p:nvPicPr>
        <p:blipFill rotWithShape="1">
          <a:blip r:embed="rId3">
            <a:alphaModFix/>
          </a:blip>
          <a:srcRect b="0" l="0" r="0" t="0"/>
          <a:stretch/>
        </p:blipFill>
        <p:spPr>
          <a:xfrm>
            <a:off x="585787" y="1301750"/>
            <a:ext cx="8289925" cy="2314575"/>
          </a:xfrm>
          <a:prstGeom prst="rect">
            <a:avLst/>
          </a:prstGeom>
          <a:noFill/>
          <a:ln>
            <a:noFill/>
          </a:ln>
        </p:spPr>
      </p:pic>
      <p:sp>
        <p:nvSpPr>
          <p:cNvPr id="690" name="Google Shape;690;p32"/>
          <p:cNvSpPr txBox="1"/>
          <p:nvPr/>
        </p:nvSpPr>
        <p:spPr>
          <a:xfrm>
            <a:off x="268287" y="3443287"/>
            <a:ext cx="8607425"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0" i="1" lang="fr-FR" sz="1800" u="none">
                <a:solidFill>
                  <a:schemeClr val="dk1"/>
                </a:solidFill>
                <a:latin typeface="Verdana"/>
                <a:ea typeface="Verdana"/>
                <a:cs typeface="Verdana"/>
                <a:sym typeface="Verdana"/>
              </a:rPr>
              <a:t>Valeurs conventionnelles de gaz à effet de serre en « équivalent CO2 »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33"/>
          <p:cNvSpPr txBox="1"/>
          <p:nvPr>
            <p:ph type="title"/>
          </p:nvPr>
        </p:nvSpPr>
        <p:spPr>
          <a:xfrm>
            <a:off x="0" y="82550"/>
            <a:ext cx="9131300"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3. Impacts et caractérisation pour l’écoconception</a:t>
            </a:r>
            <a:endParaRPr/>
          </a:p>
        </p:txBody>
      </p:sp>
      <p:sp>
        <p:nvSpPr>
          <p:cNvPr id="697" name="Google Shape;697;p33"/>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sp>
        <p:nvSpPr>
          <p:cNvPr id="698" name="Google Shape;698;p33"/>
          <p:cNvSpPr txBox="1"/>
          <p:nvPr/>
        </p:nvSpPr>
        <p:spPr>
          <a:xfrm>
            <a:off x="207962" y="690562"/>
            <a:ext cx="7056437" cy="4603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2400"/>
              <a:buFont typeface="Verdana"/>
              <a:buNone/>
            </a:pPr>
            <a:r>
              <a:rPr b="1" i="0" lang="fr-FR" sz="2400" u="none">
                <a:solidFill>
                  <a:srgbClr val="0000FF"/>
                </a:solidFill>
                <a:latin typeface="Verdana"/>
                <a:ea typeface="Verdana"/>
                <a:cs typeface="Verdana"/>
                <a:sym typeface="Verdana"/>
              </a:rPr>
              <a:t>Exemple des gaz à effets de serre</a:t>
            </a:r>
            <a:endParaRPr/>
          </a:p>
        </p:txBody>
      </p:sp>
      <p:pic>
        <p:nvPicPr>
          <p:cNvPr id="699" name="Google Shape;699;p33"/>
          <p:cNvPicPr preferRelativeResize="0"/>
          <p:nvPr/>
        </p:nvPicPr>
        <p:blipFill rotWithShape="1">
          <a:blip r:embed="rId3">
            <a:alphaModFix/>
          </a:blip>
          <a:srcRect b="0" l="0" r="0" t="0"/>
          <a:stretch/>
        </p:blipFill>
        <p:spPr>
          <a:xfrm>
            <a:off x="585787" y="1301750"/>
            <a:ext cx="8289925" cy="2314575"/>
          </a:xfrm>
          <a:prstGeom prst="rect">
            <a:avLst/>
          </a:prstGeom>
          <a:noFill/>
          <a:ln>
            <a:noFill/>
          </a:ln>
        </p:spPr>
      </p:pic>
      <p:sp>
        <p:nvSpPr>
          <p:cNvPr id="700" name="Google Shape;700;p33"/>
          <p:cNvSpPr txBox="1"/>
          <p:nvPr/>
        </p:nvSpPr>
        <p:spPr>
          <a:xfrm>
            <a:off x="268287" y="3443287"/>
            <a:ext cx="8607425" cy="28003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0" i="1" lang="fr-FR" sz="1800" u="none">
                <a:solidFill>
                  <a:schemeClr val="dk1"/>
                </a:solidFill>
                <a:latin typeface="Verdana"/>
                <a:ea typeface="Verdana"/>
                <a:cs typeface="Verdana"/>
                <a:sym typeface="Verdana"/>
              </a:rPr>
              <a:t>Valeurs conventionnelles de gaz à effet de serre en « équivalent CO2 » </a:t>
            </a:r>
            <a:endParaRPr/>
          </a:p>
          <a:p>
            <a:pPr indent="0" lvl="0" marL="0" marR="0" rtl="0" algn="l">
              <a:lnSpc>
                <a:spcPct val="100000"/>
              </a:lnSpc>
              <a:spcBef>
                <a:spcPts val="0"/>
              </a:spcBef>
              <a:spcAft>
                <a:spcPts val="0"/>
              </a:spcAft>
              <a:buClr>
                <a:schemeClr val="dk1"/>
              </a:buClr>
              <a:buSzPts val="1800"/>
              <a:buFont typeface="Times New Roman"/>
              <a:buNone/>
            </a:pPr>
            <a:r>
              <a:t/>
            </a:r>
            <a:endParaRPr b="0" i="1" sz="1800" u="none">
              <a:solidFill>
                <a:schemeClr val="dk1"/>
              </a:solidFill>
              <a:latin typeface="Verdana"/>
              <a:ea typeface="Verdana"/>
              <a:cs typeface="Verdana"/>
              <a:sym typeface="Verdana"/>
            </a:endParaRPr>
          </a:p>
          <a:p>
            <a:pPr indent="-127000" lvl="0" marL="0" marR="0" rtl="0" algn="l">
              <a:lnSpc>
                <a:spcPct val="100000"/>
              </a:lnSpc>
              <a:spcBef>
                <a:spcPts val="0"/>
              </a:spcBef>
              <a:spcAft>
                <a:spcPts val="0"/>
              </a:spcAft>
              <a:buClr>
                <a:srgbClr val="0000FF"/>
              </a:buClr>
              <a:buSzPts val="2000"/>
              <a:buFont typeface="Noto Sans Symbols"/>
              <a:buChar char="🡪"/>
            </a:pPr>
            <a:r>
              <a:rPr b="1" i="0" lang="fr-FR" sz="2000" u="none">
                <a:solidFill>
                  <a:srgbClr val="0000FF"/>
                </a:solidFill>
                <a:latin typeface="Verdana"/>
                <a:ea typeface="Verdana"/>
                <a:cs typeface="Verdana"/>
                <a:sym typeface="Verdana"/>
              </a:rPr>
              <a:t>l'Analyse du Cycle de Vie </a:t>
            </a:r>
            <a:r>
              <a:rPr b="0" i="0" lang="fr-FR" sz="2000" u="none">
                <a:solidFill>
                  <a:schemeClr val="dk1"/>
                </a:solidFill>
                <a:latin typeface="Verdana"/>
                <a:ea typeface="Verdana"/>
                <a:cs typeface="Verdana"/>
                <a:sym typeface="Verdana"/>
              </a:rPr>
              <a:t>réalise un bilan </a:t>
            </a:r>
            <a:r>
              <a:rPr b="1" i="0" lang="fr-FR" sz="2000" u="none">
                <a:solidFill>
                  <a:srgbClr val="0000FF"/>
                </a:solidFill>
                <a:latin typeface="Verdana"/>
                <a:ea typeface="Verdana"/>
                <a:cs typeface="Verdana"/>
                <a:sym typeface="Verdana"/>
              </a:rPr>
              <a:t>détaillé et quantitatif </a:t>
            </a:r>
            <a:r>
              <a:rPr b="0" i="0" lang="fr-FR" sz="2000" u="none">
                <a:solidFill>
                  <a:schemeClr val="dk1"/>
                </a:solidFill>
                <a:latin typeface="Verdana"/>
                <a:ea typeface="Verdana"/>
                <a:cs typeface="Verdana"/>
                <a:sym typeface="Verdana"/>
              </a:rPr>
              <a:t>des entrées et des sorties mesurées aux frontières d'un produit. </a:t>
            </a:r>
            <a:endParaRPr/>
          </a:p>
          <a:p>
            <a:pPr indent="-127000" lvl="0" marL="0" marR="0" rtl="0" algn="l">
              <a:lnSpc>
                <a:spcPct val="100000"/>
              </a:lnSpc>
              <a:spcBef>
                <a:spcPts val="0"/>
              </a:spcBef>
              <a:spcAft>
                <a:spcPts val="0"/>
              </a:spcAft>
              <a:buClr>
                <a:schemeClr val="dk1"/>
              </a:buClr>
              <a:buSzPts val="2000"/>
              <a:buFont typeface="Noto Sans Symbols"/>
              <a:buChar char="🡪"/>
            </a:pPr>
            <a:r>
              <a:rPr b="0" i="0" lang="fr-FR" sz="2000" u="none">
                <a:solidFill>
                  <a:schemeClr val="dk1"/>
                </a:solidFill>
                <a:latin typeface="Verdana"/>
                <a:ea typeface="Verdana"/>
                <a:cs typeface="Verdana"/>
                <a:sym typeface="Verdana"/>
              </a:rPr>
              <a:t>Cette analyse peut prendre en compte différents critères ou impact et les différentes étapes du cycle de vie mais afin de prendre en compte la notion de transfert d’impact, </a:t>
            </a:r>
            <a:r>
              <a:rPr b="1" i="0" lang="fr-FR" sz="2000" u="none">
                <a:solidFill>
                  <a:srgbClr val="0000FF"/>
                </a:solidFill>
                <a:latin typeface="Verdana"/>
                <a:ea typeface="Verdana"/>
                <a:cs typeface="Verdana"/>
                <a:sym typeface="Verdana"/>
              </a:rPr>
              <a:t>l’analyse multicritère / multi-étape est la plus pertinente.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34"/>
          <p:cNvSpPr txBox="1"/>
          <p:nvPr/>
        </p:nvSpPr>
        <p:spPr>
          <a:xfrm>
            <a:off x="792162" y="1252537"/>
            <a:ext cx="8083550" cy="4156075"/>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C0C0C0"/>
              </a:buClr>
              <a:buSzPts val="2400"/>
              <a:buFont typeface="Verdana"/>
              <a:buAutoNum type="arabicPeriod"/>
            </a:pPr>
            <a:r>
              <a:rPr b="1" i="0" lang="fr-FR" sz="2400" u="none">
                <a:solidFill>
                  <a:srgbClr val="C0C0C0"/>
                </a:solidFill>
                <a:latin typeface="Verdana"/>
                <a:ea typeface="Verdana"/>
                <a:cs typeface="Verdana"/>
                <a:sym typeface="Verdana"/>
              </a:rPr>
              <a:t>Motivations et problématique</a:t>
            </a:r>
            <a:endParaRPr/>
          </a:p>
          <a:p>
            <a:pPr indent="-304800" lvl="0" marL="457200" marR="0" rtl="0" algn="l">
              <a:lnSpc>
                <a:spcPct val="100000"/>
              </a:lnSpc>
              <a:spcBef>
                <a:spcPts val="1200"/>
              </a:spcBef>
              <a:spcAft>
                <a:spcPts val="0"/>
              </a:spcAft>
              <a:buClr>
                <a:schemeClr val="dk1"/>
              </a:buClr>
              <a:buSzPts val="2400"/>
              <a:buFont typeface="Times New Roman"/>
              <a:buNone/>
            </a:pPr>
            <a:r>
              <a:t/>
            </a:r>
            <a:endParaRPr b="1" i="0" sz="2400" u="none">
              <a:solidFill>
                <a:srgbClr val="C0C0C0"/>
              </a:solidFill>
              <a:latin typeface="Verdana"/>
              <a:ea typeface="Verdana"/>
              <a:cs typeface="Verdana"/>
              <a:sym typeface="Verdana"/>
            </a:endParaRPr>
          </a:p>
          <a:p>
            <a:pPr indent="-457200" lvl="0" marL="457200" marR="0" rtl="0" algn="l">
              <a:lnSpc>
                <a:spcPct val="100000"/>
              </a:lnSpc>
              <a:spcBef>
                <a:spcPts val="1200"/>
              </a:spcBef>
              <a:spcAft>
                <a:spcPts val="0"/>
              </a:spcAft>
              <a:buClr>
                <a:srgbClr val="C0C0C0"/>
              </a:buClr>
              <a:buSzPts val="2400"/>
              <a:buFont typeface="Verdana"/>
              <a:buAutoNum type="arabicPeriod"/>
            </a:pPr>
            <a:r>
              <a:rPr b="1" i="0" lang="fr-FR" sz="2400" u="none">
                <a:solidFill>
                  <a:srgbClr val="C0C0C0"/>
                </a:solidFill>
                <a:latin typeface="Verdana"/>
                <a:ea typeface="Verdana"/>
                <a:cs typeface="Verdana"/>
                <a:sym typeface="Verdana"/>
              </a:rPr>
              <a:t>Cycle de vie : étapes</a:t>
            </a:r>
            <a:endParaRPr/>
          </a:p>
          <a:p>
            <a:pPr indent="-304800" lvl="0" marL="457200" marR="0" rtl="0" algn="l">
              <a:lnSpc>
                <a:spcPct val="100000"/>
              </a:lnSpc>
              <a:spcBef>
                <a:spcPts val="1200"/>
              </a:spcBef>
              <a:spcAft>
                <a:spcPts val="0"/>
              </a:spcAft>
              <a:buClr>
                <a:schemeClr val="dk1"/>
              </a:buClr>
              <a:buSzPts val="2400"/>
              <a:buFont typeface="Times New Roman"/>
              <a:buNone/>
            </a:pPr>
            <a:r>
              <a:t/>
            </a:r>
            <a:endParaRPr b="1" i="0" sz="2400" u="none">
              <a:solidFill>
                <a:srgbClr val="C0C0C0"/>
              </a:solidFill>
              <a:latin typeface="Verdana"/>
              <a:ea typeface="Verdana"/>
              <a:cs typeface="Verdana"/>
              <a:sym typeface="Verdana"/>
            </a:endParaRPr>
          </a:p>
          <a:p>
            <a:pPr indent="-457200" lvl="0" marL="457200" marR="0" rtl="0" algn="l">
              <a:lnSpc>
                <a:spcPct val="100000"/>
              </a:lnSpc>
              <a:spcBef>
                <a:spcPts val="1200"/>
              </a:spcBef>
              <a:spcAft>
                <a:spcPts val="0"/>
              </a:spcAft>
              <a:buClr>
                <a:srgbClr val="C0C0C0"/>
              </a:buClr>
              <a:buSzPts val="2400"/>
              <a:buFont typeface="Verdana"/>
              <a:buAutoNum type="arabicPeriod"/>
            </a:pPr>
            <a:r>
              <a:rPr b="1" i="0" lang="fr-FR" sz="2400" u="none">
                <a:solidFill>
                  <a:srgbClr val="C0C0C0"/>
                </a:solidFill>
                <a:latin typeface="Verdana"/>
                <a:ea typeface="Verdana"/>
                <a:cs typeface="Verdana"/>
                <a:sym typeface="Verdana"/>
              </a:rPr>
              <a:t>Impacts et caractérisation pour l’écoconception</a:t>
            </a:r>
            <a:endParaRPr/>
          </a:p>
          <a:p>
            <a:pPr indent="-304800" lvl="0" marL="457200" marR="0" rtl="0" algn="l">
              <a:lnSpc>
                <a:spcPct val="100000"/>
              </a:lnSpc>
              <a:spcBef>
                <a:spcPts val="1200"/>
              </a:spcBef>
              <a:spcAft>
                <a:spcPts val="0"/>
              </a:spcAft>
              <a:buClr>
                <a:schemeClr val="dk1"/>
              </a:buClr>
              <a:buSzPts val="2400"/>
              <a:buFont typeface="Times New Roman"/>
              <a:buNone/>
            </a:pPr>
            <a:r>
              <a:t/>
            </a:r>
            <a:endParaRPr b="1" i="0" sz="2400" u="none">
              <a:solidFill>
                <a:srgbClr val="C0C0C0"/>
              </a:solidFill>
              <a:latin typeface="Verdana"/>
              <a:ea typeface="Verdana"/>
              <a:cs typeface="Verdana"/>
              <a:sym typeface="Verdana"/>
            </a:endParaRPr>
          </a:p>
          <a:p>
            <a:pPr indent="-457200" lvl="0" marL="457200" marR="0" rtl="0" algn="l">
              <a:lnSpc>
                <a:spcPct val="100000"/>
              </a:lnSpc>
              <a:spcBef>
                <a:spcPts val="1200"/>
              </a:spcBef>
              <a:spcAft>
                <a:spcPts val="0"/>
              </a:spcAft>
              <a:buClr>
                <a:srgbClr val="000099"/>
              </a:buClr>
              <a:buSzPts val="2400"/>
              <a:buFont typeface="Verdana"/>
              <a:buAutoNum type="arabicPeriod"/>
            </a:pPr>
            <a:r>
              <a:rPr b="1" i="0" lang="fr-FR" sz="2400" u="none">
                <a:solidFill>
                  <a:srgbClr val="000099"/>
                </a:solidFill>
                <a:latin typeface="Verdana"/>
                <a:ea typeface="Verdana"/>
                <a:cs typeface="Verdana"/>
                <a:sym typeface="Verdana"/>
              </a:rPr>
              <a:t>Analyse du cycle de vie d’une cafetière</a:t>
            </a:r>
            <a:endParaRPr/>
          </a:p>
        </p:txBody>
      </p:sp>
      <p:sp>
        <p:nvSpPr>
          <p:cNvPr id="706" name="Google Shape;706;p34"/>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35"/>
          <p:cNvSpPr txBox="1"/>
          <p:nvPr>
            <p:ph type="title"/>
          </p:nvPr>
        </p:nvSpPr>
        <p:spPr>
          <a:xfrm>
            <a:off x="0" y="82550"/>
            <a:ext cx="9131300"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4. Analyse du cycle de vie d’une cafetière</a:t>
            </a:r>
            <a:endParaRPr/>
          </a:p>
        </p:txBody>
      </p:sp>
      <p:sp>
        <p:nvSpPr>
          <p:cNvPr id="713" name="Google Shape;713;p35"/>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sp>
        <p:nvSpPr>
          <p:cNvPr id="714" name="Google Shape;714;p35"/>
          <p:cNvSpPr txBox="1"/>
          <p:nvPr/>
        </p:nvSpPr>
        <p:spPr>
          <a:xfrm>
            <a:off x="1312862" y="5829300"/>
            <a:ext cx="7461250" cy="4000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Verdana"/>
              <a:buNone/>
            </a:pPr>
            <a:r>
              <a:rPr b="0" i="1" lang="fr-FR" sz="2000" u="none">
                <a:solidFill>
                  <a:schemeClr val="dk1"/>
                </a:solidFill>
                <a:latin typeface="Verdana"/>
                <a:ea typeface="Verdana"/>
                <a:cs typeface="Verdana"/>
                <a:sym typeface="Verdana"/>
              </a:rPr>
              <a:t>Impacts environnementaux dans le cas d’une cafetière</a:t>
            </a:r>
            <a:endParaRPr/>
          </a:p>
        </p:txBody>
      </p:sp>
      <p:pic>
        <p:nvPicPr>
          <p:cNvPr id="715" name="Google Shape;715;p35"/>
          <p:cNvPicPr preferRelativeResize="0"/>
          <p:nvPr/>
        </p:nvPicPr>
        <p:blipFill rotWithShape="1">
          <a:blip r:embed="rId3">
            <a:alphaModFix/>
          </a:blip>
          <a:srcRect b="0" l="0" r="1868" t="0"/>
          <a:stretch/>
        </p:blipFill>
        <p:spPr>
          <a:xfrm>
            <a:off x="146050" y="879475"/>
            <a:ext cx="8851900" cy="48101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36"/>
          <p:cNvSpPr txBox="1"/>
          <p:nvPr>
            <p:ph type="title"/>
          </p:nvPr>
        </p:nvSpPr>
        <p:spPr>
          <a:xfrm>
            <a:off x="0" y="82550"/>
            <a:ext cx="9131300"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4. Analyse du cycle de vie d’une cafetière</a:t>
            </a:r>
            <a:endParaRPr/>
          </a:p>
        </p:txBody>
      </p:sp>
      <p:sp>
        <p:nvSpPr>
          <p:cNvPr id="722" name="Google Shape;722;p36"/>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sp>
        <p:nvSpPr>
          <p:cNvPr id="723" name="Google Shape;723;p36"/>
          <p:cNvSpPr txBox="1"/>
          <p:nvPr/>
        </p:nvSpPr>
        <p:spPr>
          <a:xfrm>
            <a:off x="146050" y="774700"/>
            <a:ext cx="8845550" cy="1016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2000"/>
              <a:buFont typeface="Verdana"/>
              <a:buNone/>
            </a:pPr>
            <a:r>
              <a:rPr b="1" i="0" lang="fr-FR" sz="2000" u="none">
                <a:solidFill>
                  <a:srgbClr val="0000FF"/>
                </a:solidFill>
                <a:latin typeface="Verdana"/>
                <a:ea typeface="Verdana"/>
                <a:cs typeface="Verdana"/>
                <a:sym typeface="Verdana"/>
              </a:rPr>
              <a:t>Normalisation : </a:t>
            </a:r>
            <a:r>
              <a:rPr b="0" i="0" lang="fr-FR" sz="2000" u="none">
                <a:solidFill>
                  <a:schemeClr val="dk1"/>
                </a:solidFill>
                <a:latin typeface="Verdana"/>
                <a:ea typeface="Verdana"/>
                <a:cs typeface="Verdana"/>
                <a:sym typeface="Verdana"/>
              </a:rPr>
              <a:t>les différentes familles d’impacts sont comparées avec les effets environnementaux causés par un européen moyen sur une année</a:t>
            </a:r>
            <a:endParaRPr/>
          </a:p>
        </p:txBody>
      </p:sp>
      <p:pic>
        <p:nvPicPr>
          <p:cNvPr id="724" name="Google Shape;724;p36"/>
          <p:cNvPicPr preferRelativeResize="0"/>
          <p:nvPr/>
        </p:nvPicPr>
        <p:blipFill rotWithShape="1">
          <a:blip r:embed="rId3">
            <a:alphaModFix/>
          </a:blip>
          <a:srcRect b="0" l="0" r="2409" t="0"/>
          <a:stretch/>
        </p:blipFill>
        <p:spPr>
          <a:xfrm>
            <a:off x="420687" y="1812925"/>
            <a:ext cx="8618537" cy="45466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37"/>
          <p:cNvSpPr txBox="1"/>
          <p:nvPr>
            <p:ph type="title"/>
          </p:nvPr>
        </p:nvSpPr>
        <p:spPr>
          <a:xfrm>
            <a:off x="0" y="82550"/>
            <a:ext cx="9131300"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4. Analyse du cycle de vie d’une cafetière</a:t>
            </a:r>
            <a:endParaRPr/>
          </a:p>
        </p:txBody>
      </p:sp>
      <p:sp>
        <p:nvSpPr>
          <p:cNvPr id="731" name="Google Shape;731;p37"/>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sp>
        <p:nvSpPr>
          <p:cNvPr id="732" name="Google Shape;732;p37"/>
          <p:cNvSpPr txBox="1"/>
          <p:nvPr/>
        </p:nvSpPr>
        <p:spPr>
          <a:xfrm>
            <a:off x="146050" y="774700"/>
            <a:ext cx="8845550" cy="7080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2000"/>
              <a:buFont typeface="Verdana"/>
              <a:buNone/>
            </a:pPr>
            <a:r>
              <a:rPr b="1" i="0" lang="fr-FR" sz="2000" u="none">
                <a:solidFill>
                  <a:srgbClr val="0000FF"/>
                </a:solidFill>
                <a:latin typeface="Verdana"/>
                <a:ea typeface="Verdana"/>
                <a:cs typeface="Verdana"/>
                <a:sym typeface="Verdana"/>
              </a:rPr>
              <a:t>Pondération : </a:t>
            </a:r>
            <a:r>
              <a:rPr b="0" i="0" lang="fr-FR" sz="2000" u="none">
                <a:solidFill>
                  <a:schemeClr val="dk1"/>
                </a:solidFill>
                <a:latin typeface="Verdana"/>
                <a:ea typeface="Verdana"/>
                <a:cs typeface="Verdana"/>
                <a:sym typeface="Verdana"/>
              </a:rPr>
              <a:t>donner plus de poids aux impacts qui sont jugés plus « graves » </a:t>
            </a:r>
            <a:endParaRPr/>
          </a:p>
        </p:txBody>
      </p:sp>
      <p:pic>
        <p:nvPicPr>
          <p:cNvPr id="733" name="Google Shape;733;p37"/>
          <p:cNvPicPr preferRelativeResize="0"/>
          <p:nvPr/>
        </p:nvPicPr>
        <p:blipFill rotWithShape="1">
          <a:blip r:embed="rId3">
            <a:alphaModFix/>
          </a:blip>
          <a:srcRect b="0" l="0" r="1573" t="0"/>
          <a:stretch/>
        </p:blipFill>
        <p:spPr>
          <a:xfrm>
            <a:off x="409575" y="1828800"/>
            <a:ext cx="8707437" cy="450373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38"/>
          <p:cNvSpPr txBox="1"/>
          <p:nvPr>
            <p:ph type="title"/>
          </p:nvPr>
        </p:nvSpPr>
        <p:spPr>
          <a:xfrm>
            <a:off x="0" y="82550"/>
            <a:ext cx="9131300"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 Transfert d’impact pour l’écoconception</a:t>
            </a:r>
            <a:endParaRPr/>
          </a:p>
        </p:txBody>
      </p:sp>
      <p:sp>
        <p:nvSpPr>
          <p:cNvPr id="740" name="Google Shape;740;p38"/>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sp>
        <p:nvSpPr>
          <p:cNvPr id="741" name="Google Shape;741;p38"/>
          <p:cNvSpPr txBox="1"/>
          <p:nvPr/>
        </p:nvSpPr>
        <p:spPr>
          <a:xfrm>
            <a:off x="268287" y="908050"/>
            <a:ext cx="8863012" cy="13223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Verdana"/>
              <a:buNone/>
            </a:pPr>
            <a:r>
              <a:rPr b="0" i="0" lang="fr-FR" sz="2000" u="none">
                <a:solidFill>
                  <a:schemeClr val="dk1"/>
                </a:solidFill>
                <a:latin typeface="Verdana"/>
                <a:ea typeface="Verdana"/>
                <a:cs typeface="Verdana"/>
                <a:sym typeface="Verdana"/>
              </a:rPr>
              <a:t>Lors de l’évolution d’un produit dans le cadre d’une écoconception, il s’agit d’éviter ou d’arbitrer, les </a:t>
            </a:r>
            <a:r>
              <a:rPr b="1" i="0" lang="fr-FR" sz="2000" u="none">
                <a:solidFill>
                  <a:srgbClr val="0000FF"/>
                </a:solidFill>
                <a:latin typeface="Verdana"/>
                <a:ea typeface="Verdana"/>
                <a:cs typeface="Verdana"/>
                <a:sym typeface="Verdana"/>
              </a:rPr>
              <a:t>transferts d’impact </a:t>
            </a:r>
            <a:r>
              <a:rPr b="0" i="0" lang="fr-FR" sz="2000" u="none">
                <a:solidFill>
                  <a:schemeClr val="dk1"/>
                </a:solidFill>
                <a:latin typeface="Verdana"/>
                <a:ea typeface="Verdana"/>
                <a:cs typeface="Verdana"/>
                <a:sym typeface="Verdana"/>
              </a:rPr>
              <a:t>correspondant à un déplacement d’un impact à l’autre ou d’une </a:t>
            </a:r>
            <a:r>
              <a:rPr b="1" i="0" lang="fr-FR" sz="2000" u="none">
                <a:solidFill>
                  <a:srgbClr val="0000FF"/>
                </a:solidFill>
                <a:latin typeface="Verdana"/>
                <a:ea typeface="Verdana"/>
                <a:cs typeface="Verdana"/>
                <a:sym typeface="Verdana"/>
              </a:rPr>
              <a:t>phase de vie à l’autre</a:t>
            </a:r>
            <a:endParaRPr/>
          </a:p>
        </p:txBody>
      </p:sp>
      <p:pic>
        <p:nvPicPr>
          <p:cNvPr id="742" name="Google Shape;742;p38"/>
          <p:cNvPicPr preferRelativeResize="0"/>
          <p:nvPr/>
        </p:nvPicPr>
        <p:blipFill rotWithShape="1">
          <a:blip r:embed="rId3">
            <a:alphaModFix/>
          </a:blip>
          <a:srcRect b="0" l="0" r="0" t="0"/>
          <a:stretch/>
        </p:blipFill>
        <p:spPr>
          <a:xfrm>
            <a:off x="268287" y="2484437"/>
            <a:ext cx="8697912" cy="3930650"/>
          </a:xfrm>
          <a:prstGeom prst="rect">
            <a:avLst/>
          </a:prstGeom>
          <a:noFill/>
          <a:ln>
            <a:noFill/>
          </a:ln>
        </p:spPr>
      </p:pic>
      <p:pic>
        <p:nvPicPr>
          <p:cNvPr id="743" name="Google Shape;743;p38"/>
          <p:cNvPicPr preferRelativeResize="0"/>
          <p:nvPr/>
        </p:nvPicPr>
        <p:blipFill rotWithShape="1">
          <a:blip r:embed="rId4">
            <a:alphaModFix/>
          </a:blip>
          <a:srcRect b="0" l="-4481" r="1691" t="0"/>
          <a:stretch/>
        </p:blipFill>
        <p:spPr>
          <a:xfrm>
            <a:off x="8266112" y="82550"/>
            <a:ext cx="711200" cy="4572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pic>
        <p:nvPicPr>
          <p:cNvPr descr="PK4-zoom" id="749" name="Google Shape;749;p39"/>
          <p:cNvPicPr preferRelativeResize="0"/>
          <p:nvPr/>
        </p:nvPicPr>
        <p:blipFill rotWithShape="1">
          <a:blip r:embed="rId3">
            <a:alphaModFix/>
          </a:blip>
          <a:srcRect b="0" l="0" r="0" t="0"/>
          <a:stretch/>
        </p:blipFill>
        <p:spPr>
          <a:xfrm>
            <a:off x="2233612" y="1338262"/>
            <a:ext cx="4689475" cy="4933950"/>
          </a:xfrm>
          <a:prstGeom prst="rect">
            <a:avLst/>
          </a:prstGeom>
          <a:noFill/>
          <a:ln>
            <a:noFill/>
          </a:ln>
        </p:spPr>
      </p:pic>
      <p:sp>
        <p:nvSpPr>
          <p:cNvPr id="750" name="Google Shape;750;p39"/>
          <p:cNvSpPr txBox="1"/>
          <p:nvPr/>
        </p:nvSpPr>
        <p:spPr>
          <a:xfrm>
            <a:off x="660400" y="1892300"/>
            <a:ext cx="7753350" cy="1235075"/>
          </a:xfrm>
          <a:prstGeom prst="rect">
            <a:avLst/>
          </a:prstGeom>
          <a:noFill/>
          <a:ln>
            <a:noFill/>
          </a:ln>
        </p:spPr>
        <p:txBody>
          <a:bodyPr anchorCtr="0" anchor="t" bIns="45700" lIns="91425" spcFirstLastPara="1" rIns="91425" wrap="square" tIns="45700">
            <a:spAutoFit/>
          </a:bodyPr>
          <a:lstStyle/>
          <a:p>
            <a:pPr indent="-342900" lvl="0" marL="342900" marR="0" rtl="0" algn="ctr">
              <a:lnSpc>
                <a:spcPct val="100000"/>
              </a:lnSpc>
              <a:spcBef>
                <a:spcPts val="0"/>
              </a:spcBef>
              <a:spcAft>
                <a:spcPts val="0"/>
              </a:spcAft>
              <a:buClr>
                <a:srgbClr val="000099"/>
              </a:buClr>
              <a:buSzPts val="3000"/>
              <a:buFont typeface="Verdana"/>
              <a:buNone/>
            </a:pPr>
            <a:r>
              <a:rPr b="1" i="0" lang="fr-FR" sz="3000" u="none">
                <a:solidFill>
                  <a:srgbClr val="000099"/>
                </a:solidFill>
                <a:latin typeface="Verdana"/>
                <a:ea typeface="Verdana"/>
                <a:cs typeface="Verdana"/>
                <a:sym typeface="Verdana"/>
              </a:rPr>
              <a:t>FIN</a:t>
            </a:r>
            <a:endParaRPr/>
          </a:p>
          <a:p>
            <a:pPr indent="0" lvl="0" marL="0" marR="0" rtl="0" algn="l">
              <a:lnSpc>
                <a:spcPct val="100000"/>
              </a:lnSpc>
              <a:spcBef>
                <a:spcPts val="0"/>
              </a:spcBef>
              <a:spcAft>
                <a:spcPts val="0"/>
              </a:spcAft>
              <a:buNone/>
            </a:pPr>
            <a:r>
              <a:t/>
            </a:r>
            <a:endParaRPr b="1" i="0" sz="3000" u="none">
              <a:solidFill>
                <a:srgbClr val="000099"/>
              </a:solidFill>
              <a:latin typeface="Verdana"/>
              <a:ea typeface="Verdana"/>
              <a:cs typeface="Verdana"/>
              <a:sym typeface="Verdana"/>
            </a:endParaRPr>
          </a:p>
        </p:txBody>
      </p:sp>
      <p:sp>
        <p:nvSpPr>
          <p:cNvPr id="751" name="Google Shape;751;p39"/>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4"/>
          <p:cNvSpPr txBox="1"/>
          <p:nvPr>
            <p:ph type="title"/>
          </p:nvPr>
        </p:nvSpPr>
        <p:spPr>
          <a:xfrm>
            <a:off x="458787" y="82550"/>
            <a:ext cx="7781925"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1. Motivations et problématique</a:t>
            </a:r>
            <a:endParaRPr/>
          </a:p>
        </p:txBody>
      </p:sp>
      <p:sp>
        <p:nvSpPr>
          <p:cNvPr id="407" name="Google Shape;407;p4"/>
          <p:cNvSpPr txBox="1"/>
          <p:nvPr/>
        </p:nvSpPr>
        <p:spPr>
          <a:xfrm>
            <a:off x="276225" y="3825875"/>
            <a:ext cx="8345487" cy="22463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mo"/>
              <a:buNone/>
            </a:pPr>
            <a:r>
              <a:rPr b="0" i="0" lang="fr-FR" sz="2800" u="none">
                <a:solidFill>
                  <a:schemeClr val="dk1"/>
                </a:solidFill>
                <a:latin typeface="Arimo"/>
                <a:ea typeface="Arimo"/>
                <a:cs typeface="Arimo"/>
                <a:sym typeface="Arimo"/>
              </a:rPr>
              <a:t>9 milliards d'hommes et de femmes vivront en 2050, dont 75% dans les villes</a:t>
            </a:r>
            <a:endParaRPr/>
          </a:p>
          <a:p>
            <a:pPr indent="0" lvl="0" marL="0" marR="0" rtl="0" algn="ctr">
              <a:lnSpc>
                <a:spcPct val="100000"/>
              </a:lnSpc>
              <a:spcBef>
                <a:spcPts val="1400"/>
              </a:spcBef>
              <a:spcAft>
                <a:spcPts val="0"/>
              </a:spcAft>
              <a:buClr>
                <a:schemeClr val="dk1"/>
              </a:buClr>
              <a:buSzPts val="2800"/>
              <a:buFont typeface="Times New Roman"/>
              <a:buNone/>
            </a:pPr>
            <a:r>
              <a:t/>
            </a:r>
            <a:endParaRPr b="1" i="0" sz="2800" u="none">
              <a:solidFill>
                <a:srgbClr val="0000FF"/>
              </a:solidFill>
              <a:latin typeface="Arimo"/>
              <a:ea typeface="Arimo"/>
              <a:cs typeface="Arimo"/>
              <a:sym typeface="Arimo"/>
            </a:endParaRPr>
          </a:p>
          <a:p>
            <a:pPr indent="0" lvl="0" marL="0" marR="0" rtl="0" algn="ctr">
              <a:lnSpc>
                <a:spcPct val="100000"/>
              </a:lnSpc>
              <a:spcBef>
                <a:spcPts val="1400"/>
              </a:spcBef>
              <a:spcAft>
                <a:spcPts val="0"/>
              </a:spcAft>
              <a:buClr>
                <a:srgbClr val="0000FF"/>
              </a:buClr>
              <a:buSzPts val="2800"/>
              <a:buFont typeface="Arimo"/>
              <a:buNone/>
            </a:pPr>
            <a:r>
              <a:rPr b="1" i="0" lang="fr-FR" sz="2800" u="none">
                <a:solidFill>
                  <a:srgbClr val="0000FF"/>
                </a:solidFill>
                <a:latin typeface="Arimo"/>
                <a:ea typeface="Arimo"/>
                <a:cs typeface="Arimo"/>
                <a:sym typeface="Arimo"/>
              </a:rPr>
              <a:t>Besoins en énergie (et surtout l’électricité …)</a:t>
            </a:r>
            <a:endParaRPr/>
          </a:p>
        </p:txBody>
      </p:sp>
      <p:sp>
        <p:nvSpPr>
          <p:cNvPr id="408" name="Google Shape;408;p4"/>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pic>
        <p:nvPicPr>
          <p:cNvPr id="409" name="Google Shape;409;p4"/>
          <p:cNvPicPr preferRelativeResize="0"/>
          <p:nvPr/>
        </p:nvPicPr>
        <p:blipFill rotWithShape="1">
          <a:blip r:embed="rId3">
            <a:alphaModFix/>
          </a:blip>
          <a:srcRect b="0" l="0" r="0" t="0"/>
          <a:stretch/>
        </p:blipFill>
        <p:spPr>
          <a:xfrm>
            <a:off x="214312" y="915987"/>
            <a:ext cx="8715375" cy="2952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5"/>
          <p:cNvSpPr txBox="1"/>
          <p:nvPr>
            <p:ph type="title"/>
          </p:nvPr>
        </p:nvSpPr>
        <p:spPr>
          <a:xfrm>
            <a:off x="458787" y="82550"/>
            <a:ext cx="7781925"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1. Motivations et problématique</a:t>
            </a:r>
            <a:endParaRPr/>
          </a:p>
        </p:txBody>
      </p:sp>
      <p:sp>
        <p:nvSpPr>
          <p:cNvPr id="416" name="Google Shape;416;p5"/>
          <p:cNvSpPr txBox="1"/>
          <p:nvPr/>
        </p:nvSpPr>
        <p:spPr>
          <a:xfrm>
            <a:off x="484187" y="865187"/>
            <a:ext cx="8175625" cy="5222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FF"/>
              </a:buClr>
              <a:buSzPts val="2800"/>
              <a:buFont typeface="Arimo"/>
              <a:buNone/>
            </a:pPr>
            <a:r>
              <a:rPr b="1" i="0" lang="fr-FR" sz="2800" u="none">
                <a:solidFill>
                  <a:srgbClr val="0000FF"/>
                </a:solidFill>
                <a:latin typeface="Arimo"/>
                <a:ea typeface="Arimo"/>
                <a:cs typeface="Arimo"/>
                <a:sym typeface="Arimo"/>
              </a:rPr>
              <a:t>Besoins en énergie (et surtout l’électricité …)</a:t>
            </a:r>
            <a:endParaRPr/>
          </a:p>
        </p:txBody>
      </p:sp>
      <p:sp>
        <p:nvSpPr>
          <p:cNvPr id="417" name="Google Shape;417;p5"/>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pic>
        <p:nvPicPr>
          <p:cNvPr descr="Et si on parlait refroidissement en datacenter ? - Fullsave" id="418" name="Google Shape;418;p5"/>
          <p:cNvPicPr preferRelativeResize="0"/>
          <p:nvPr/>
        </p:nvPicPr>
        <p:blipFill rotWithShape="1">
          <a:blip r:embed="rId3">
            <a:alphaModFix/>
          </a:blip>
          <a:srcRect b="0" l="0" r="0" t="0"/>
          <a:stretch/>
        </p:blipFill>
        <p:spPr>
          <a:xfrm>
            <a:off x="4060825" y="1868487"/>
            <a:ext cx="4660900" cy="3303587"/>
          </a:xfrm>
          <a:prstGeom prst="rect">
            <a:avLst/>
          </a:prstGeom>
          <a:noFill/>
          <a:ln>
            <a:noFill/>
          </a:ln>
        </p:spPr>
      </p:pic>
      <p:sp>
        <p:nvSpPr>
          <p:cNvPr id="419" name="Google Shape;419;p5"/>
          <p:cNvSpPr txBox="1"/>
          <p:nvPr/>
        </p:nvSpPr>
        <p:spPr>
          <a:xfrm>
            <a:off x="422275" y="1387475"/>
            <a:ext cx="3570287" cy="45243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Verdana"/>
              <a:buNone/>
            </a:pPr>
            <a:r>
              <a:rPr b="0" i="0" lang="fr-FR" sz="2400" u="none">
                <a:solidFill>
                  <a:schemeClr val="dk1"/>
                </a:solidFill>
                <a:latin typeface="Verdana"/>
                <a:ea typeface="Verdana"/>
                <a:cs typeface="Verdana"/>
                <a:sym typeface="Verdana"/>
              </a:rPr>
              <a:t>Un data center  consomme autant qu’une ville de        40 000 habitants !</a:t>
            </a:r>
            <a:endParaRPr/>
          </a:p>
          <a:p>
            <a:pPr indent="0" lvl="0" marL="0" marR="0" rtl="0" algn="l">
              <a:lnSpc>
                <a:spcPct val="100000"/>
              </a:lnSpc>
              <a:spcBef>
                <a:spcPts val="1200"/>
              </a:spcBef>
              <a:spcAft>
                <a:spcPts val="0"/>
              </a:spcAft>
              <a:buClr>
                <a:schemeClr val="dk1"/>
              </a:buClr>
              <a:buSzPts val="2400"/>
              <a:buFont typeface="Times New Roman"/>
              <a:buNone/>
            </a:pPr>
            <a:r>
              <a:t/>
            </a:r>
            <a:endParaRPr b="0" i="0" sz="2400" u="none">
              <a:solidFill>
                <a:schemeClr val="dk1"/>
              </a:solidFill>
              <a:latin typeface="Verdana"/>
              <a:ea typeface="Verdana"/>
              <a:cs typeface="Verdana"/>
              <a:sym typeface="Verdana"/>
            </a:endParaRPr>
          </a:p>
          <a:p>
            <a:pPr indent="0" lvl="0" marL="0" marR="0" rtl="0" algn="l">
              <a:lnSpc>
                <a:spcPct val="100000"/>
              </a:lnSpc>
              <a:spcBef>
                <a:spcPts val="1200"/>
              </a:spcBef>
              <a:spcAft>
                <a:spcPts val="0"/>
              </a:spcAft>
              <a:buClr>
                <a:schemeClr val="dk1"/>
              </a:buClr>
              <a:buSzPts val="2400"/>
              <a:buFont typeface="Verdana"/>
              <a:buNone/>
            </a:pPr>
            <a:r>
              <a:rPr b="0" i="0" lang="fr-FR" sz="2400" u="none">
                <a:solidFill>
                  <a:schemeClr val="dk1"/>
                </a:solidFill>
                <a:latin typeface="Verdana"/>
                <a:ea typeface="Verdana"/>
                <a:cs typeface="Verdana"/>
                <a:sym typeface="Verdana"/>
              </a:rPr>
              <a:t>De l'électricité, il en faut pour alimenter les ordinateurs, bien sûr, mais aussi pour refroidir les salles et les équipements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
          <p:cNvSpPr txBox="1"/>
          <p:nvPr>
            <p:ph type="title"/>
          </p:nvPr>
        </p:nvSpPr>
        <p:spPr>
          <a:xfrm>
            <a:off x="458787" y="82550"/>
            <a:ext cx="7781925"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1. Motivations et problématique</a:t>
            </a:r>
            <a:endParaRPr/>
          </a:p>
        </p:txBody>
      </p:sp>
      <p:sp>
        <p:nvSpPr>
          <p:cNvPr id="426" name="Google Shape;426;p6"/>
          <p:cNvSpPr txBox="1"/>
          <p:nvPr/>
        </p:nvSpPr>
        <p:spPr>
          <a:xfrm>
            <a:off x="163512" y="4670425"/>
            <a:ext cx="8345487" cy="2032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mo"/>
              <a:buNone/>
            </a:pPr>
            <a:r>
              <a:rPr b="0" i="0" lang="fr-FR" sz="1800" u="none">
                <a:solidFill>
                  <a:schemeClr val="dk1"/>
                </a:solidFill>
                <a:latin typeface="Arimo"/>
                <a:ea typeface="Arimo"/>
                <a:cs typeface="Arimo"/>
                <a:sym typeface="Arimo"/>
              </a:rPr>
              <a:t>Quelques unités pour quantifier l’énergie :</a:t>
            </a:r>
            <a:endParaRPr/>
          </a:p>
          <a:p>
            <a:pPr indent="0" lvl="0" marL="0" marR="0" rtl="0" algn="l">
              <a:lnSpc>
                <a:spcPct val="100000"/>
              </a:lnSpc>
              <a:spcBef>
                <a:spcPts val="900"/>
              </a:spcBef>
              <a:spcAft>
                <a:spcPts val="0"/>
              </a:spcAft>
              <a:buClr>
                <a:schemeClr val="dk1"/>
              </a:buClr>
              <a:buSzPts val="1800"/>
              <a:buFont typeface="Arimo"/>
              <a:buNone/>
            </a:pPr>
            <a:r>
              <a:rPr b="0" i="0" lang="fr-FR" sz="1800" u="none">
                <a:solidFill>
                  <a:schemeClr val="dk1"/>
                </a:solidFill>
                <a:latin typeface="Arimo"/>
                <a:ea typeface="Arimo"/>
                <a:cs typeface="Arimo"/>
                <a:sym typeface="Arimo"/>
              </a:rPr>
              <a:t>•	Le joule : un français utilise en moyenne par an 170 GJ ;</a:t>
            </a:r>
            <a:endParaRPr/>
          </a:p>
          <a:p>
            <a:pPr indent="0" lvl="0" marL="0" marR="0" rtl="0" algn="l">
              <a:lnSpc>
                <a:spcPct val="100000"/>
              </a:lnSpc>
              <a:spcBef>
                <a:spcPts val="900"/>
              </a:spcBef>
              <a:spcAft>
                <a:spcPts val="0"/>
              </a:spcAft>
              <a:buClr>
                <a:schemeClr val="dk1"/>
              </a:buClr>
              <a:buSzPts val="1800"/>
              <a:buFont typeface="Arimo"/>
              <a:buNone/>
            </a:pPr>
            <a:r>
              <a:rPr b="0" i="0" lang="fr-FR" sz="1800" u="none">
                <a:solidFill>
                  <a:schemeClr val="dk1"/>
                </a:solidFill>
                <a:latin typeface="Arimo"/>
                <a:ea typeface="Arimo"/>
                <a:cs typeface="Arimo"/>
                <a:sym typeface="Arimo"/>
              </a:rPr>
              <a:t>•	Le kWh (1 kWh = 3,6 MJ) : un français utilise par an 50000 kWh ;</a:t>
            </a:r>
            <a:endParaRPr/>
          </a:p>
          <a:p>
            <a:pPr indent="0" lvl="0" marL="0" marR="0" rtl="0" algn="l">
              <a:lnSpc>
                <a:spcPct val="100000"/>
              </a:lnSpc>
              <a:spcBef>
                <a:spcPts val="900"/>
              </a:spcBef>
              <a:spcAft>
                <a:spcPts val="0"/>
              </a:spcAft>
              <a:buClr>
                <a:schemeClr val="dk1"/>
              </a:buClr>
              <a:buSzPts val="1800"/>
              <a:buFont typeface="Arimo"/>
              <a:buNone/>
            </a:pPr>
            <a:r>
              <a:rPr b="0" i="0" lang="fr-FR" sz="1800" u="none">
                <a:solidFill>
                  <a:schemeClr val="dk1"/>
                </a:solidFill>
                <a:latin typeface="Arimo"/>
                <a:ea typeface="Arimo"/>
                <a:cs typeface="Arimo"/>
                <a:sym typeface="Arimo"/>
              </a:rPr>
              <a:t>•	La tonne équivalent pétrole (1 tep = 41,8 GJ = 11600 kWh).</a:t>
            </a:r>
            <a:endParaRPr/>
          </a:p>
          <a:p>
            <a:pPr indent="0" lvl="0" marL="0" marR="0" rtl="0" algn="l">
              <a:lnSpc>
                <a:spcPct val="100000"/>
              </a:lnSpc>
              <a:spcBef>
                <a:spcPts val="900"/>
              </a:spcBef>
              <a:spcAft>
                <a:spcPts val="0"/>
              </a:spcAft>
              <a:buClr>
                <a:schemeClr val="dk1"/>
              </a:buClr>
              <a:buSzPts val="1800"/>
              <a:buFont typeface="Arimo"/>
              <a:buNone/>
            </a:pPr>
            <a:r>
              <a:rPr b="0" i="0" lang="fr-FR" sz="1800" u="none">
                <a:solidFill>
                  <a:schemeClr val="dk1"/>
                </a:solidFill>
                <a:latin typeface="Arimo"/>
                <a:ea typeface="Arimo"/>
                <a:cs typeface="Arimo"/>
                <a:sym typeface="Arimo"/>
              </a:rPr>
              <a:t>Et bien d’autres, comme l’électronvolt…</a:t>
            </a:r>
            <a:endParaRPr/>
          </a:p>
        </p:txBody>
      </p:sp>
      <p:sp>
        <p:nvSpPr>
          <p:cNvPr id="427" name="Google Shape;427;p6"/>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grpSp>
        <p:nvGrpSpPr>
          <p:cNvPr id="428" name="Google Shape;428;p6"/>
          <p:cNvGrpSpPr/>
          <p:nvPr/>
        </p:nvGrpSpPr>
        <p:grpSpPr>
          <a:xfrm>
            <a:off x="644525" y="644525"/>
            <a:ext cx="8077200" cy="3921125"/>
            <a:chOff x="0" y="0"/>
            <a:chExt cx="6229350" cy="3140710"/>
          </a:xfrm>
        </p:grpSpPr>
        <p:sp>
          <p:nvSpPr>
            <p:cNvPr id="429" name="Google Shape;429;p6"/>
            <p:cNvSpPr txBox="1"/>
            <p:nvPr/>
          </p:nvSpPr>
          <p:spPr>
            <a:xfrm>
              <a:off x="0" y="0"/>
              <a:ext cx="6229350" cy="314071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pic>
          <p:nvPicPr>
            <p:cNvPr id="430" name="Google Shape;430;p6"/>
            <p:cNvPicPr preferRelativeResize="0"/>
            <p:nvPr/>
          </p:nvPicPr>
          <p:blipFill rotWithShape="1">
            <a:blip r:embed="rId3">
              <a:alphaModFix/>
            </a:blip>
            <a:srcRect b="0" l="0" r="0" t="0"/>
            <a:stretch/>
          </p:blipFill>
          <p:spPr>
            <a:xfrm>
              <a:off x="1" y="1"/>
              <a:ext cx="1352550" cy="1464856"/>
            </a:xfrm>
            <a:prstGeom prst="rect">
              <a:avLst/>
            </a:prstGeom>
            <a:noFill/>
            <a:ln>
              <a:noFill/>
            </a:ln>
          </p:spPr>
        </p:pic>
        <p:pic>
          <p:nvPicPr>
            <p:cNvPr id="431" name="Google Shape;431;p6"/>
            <p:cNvPicPr preferRelativeResize="0"/>
            <p:nvPr/>
          </p:nvPicPr>
          <p:blipFill rotWithShape="1">
            <a:blip r:embed="rId4">
              <a:alphaModFix/>
            </a:blip>
            <a:srcRect b="10064" l="0" r="0" t="16373"/>
            <a:stretch/>
          </p:blipFill>
          <p:spPr>
            <a:xfrm>
              <a:off x="1476375" y="266700"/>
              <a:ext cx="1628775" cy="1198157"/>
            </a:xfrm>
            <a:prstGeom prst="rect">
              <a:avLst/>
            </a:prstGeom>
            <a:noFill/>
            <a:ln>
              <a:noFill/>
            </a:ln>
          </p:spPr>
        </p:pic>
        <p:pic>
          <p:nvPicPr>
            <p:cNvPr id="432" name="Google Shape;432;p6"/>
            <p:cNvPicPr preferRelativeResize="0"/>
            <p:nvPr/>
          </p:nvPicPr>
          <p:blipFill rotWithShape="1">
            <a:blip r:embed="rId5">
              <a:alphaModFix/>
            </a:blip>
            <a:srcRect b="0" l="0" r="0" t="0"/>
            <a:stretch/>
          </p:blipFill>
          <p:spPr>
            <a:xfrm>
              <a:off x="2904151" y="1"/>
              <a:ext cx="1991699" cy="1040823"/>
            </a:xfrm>
            <a:prstGeom prst="rect">
              <a:avLst/>
            </a:prstGeom>
            <a:noFill/>
            <a:ln>
              <a:noFill/>
            </a:ln>
          </p:spPr>
        </p:pic>
        <p:pic>
          <p:nvPicPr>
            <p:cNvPr id="433" name="Google Shape;433;p6"/>
            <p:cNvPicPr preferRelativeResize="0"/>
            <p:nvPr/>
          </p:nvPicPr>
          <p:blipFill rotWithShape="1">
            <a:blip r:embed="rId6">
              <a:alphaModFix/>
            </a:blip>
            <a:srcRect b="0" l="0" r="0" t="0"/>
            <a:stretch/>
          </p:blipFill>
          <p:spPr>
            <a:xfrm>
              <a:off x="4701295" y="780076"/>
              <a:ext cx="1528055" cy="1020150"/>
            </a:xfrm>
            <a:prstGeom prst="rect">
              <a:avLst/>
            </a:prstGeom>
            <a:noFill/>
            <a:ln>
              <a:noFill/>
            </a:ln>
          </p:spPr>
        </p:pic>
        <p:pic>
          <p:nvPicPr>
            <p:cNvPr id="434" name="Google Shape;434;p6"/>
            <p:cNvPicPr preferRelativeResize="0"/>
            <p:nvPr/>
          </p:nvPicPr>
          <p:blipFill rotWithShape="1">
            <a:blip r:embed="rId7">
              <a:alphaModFix/>
            </a:blip>
            <a:srcRect b="0" l="13013" r="8284" t="0"/>
            <a:stretch/>
          </p:blipFill>
          <p:spPr>
            <a:xfrm>
              <a:off x="1" y="1485900"/>
              <a:ext cx="1209676" cy="1537067"/>
            </a:xfrm>
            <a:prstGeom prst="rect">
              <a:avLst/>
            </a:prstGeom>
            <a:noFill/>
            <a:ln>
              <a:noFill/>
            </a:ln>
          </p:spPr>
        </p:pic>
        <p:pic>
          <p:nvPicPr>
            <p:cNvPr id="435" name="Google Shape;435;p6"/>
            <p:cNvPicPr preferRelativeResize="0"/>
            <p:nvPr/>
          </p:nvPicPr>
          <p:blipFill rotWithShape="1">
            <a:blip r:embed="rId8">
              <a:alphaModFix/>
            </a:blip>
            <a:srcRect b="0" l="0" r="0" t="0"/>
            <a:stretch/>
          </p:blipFill>
          <p:spPr>
            <a:xfrm>
              <a:off x="1200150" y="1390650"/>
              <a:ext cx="1714500" cy="1714500"/>
            </a:xfrm>
            <a:prstGeom prst="rect">
              <a:avLst/>
            </a:prstGeom>
            <a:noFill/>
            <a:ln>
              <a:noFill/>
            </a:ln>
          </p:spPr>
        </p:pic>
        <p:pic>
          <p:nvPicPr>
            <p:cNvPr id="436" name="Google Shape;436;p6"/>
            <p:cNvPicPr preferRelativeResize="0"/>
            <p:nvPr/>
          </p:nvPicPr>
          <p:blipFill rotWithShape="1">
            <a:blip r:embed="rId9">
              <a:alphaModFix/>
            </a:blip>
            <a:srcRect b="0" l="0" r="0" t="0"/>
            <a:stretch/>
          </p:blipFill>
          <p:spPr>
            <a:xfrm>
              <a:off x="3105150" y="1800226"/>
              <a:ext cx="1610219" cy="1288175"/>
            </a:xfrm>
            <a:prstGeom prst="rect">
              <a:avLst/>
            </a:prstGeom>
            <a:noFill/>
            <a:ln>
              <a:noFill/>
            </a:ln>
          </p:spPr>
        </p:pic>
        <p:pic>
          <p:nvPicPr>
            <p:cNvPr id="437" name="Google Shape;437;p6"/>
            <p:cNvPicPr preferRelativeResize="0"/>
            <p:nvPr/>
          </p:nvPicPr>
          <p:blipFill rotWithShape="1">
            <a:blip r:embed="rId10">
              <a:alphaModFix/>
            </a:blip>
            <a:srcRect b="0" l="0" r="0" t="0"/>
            <a:stretch/>
          </p:blipFill>
          <p:spPr>
            <a:xfrm>
              <a:off x="4959350" y="2124075"/>
              <a:ext cx="1270000" cy="952500"/>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7"/>
          <p:cNvSpPr txBox="1"/>
          <p:nvPr>
            <p:ph type="title"/>
          </p:nvPr>
        </p:nvSpPr>
        <p:spPr>
          <a:xfrm>
            <a:off x="458787" y="82550"/>
            <a:ext cx="7781925"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1. Motivations et problématique</a:t>
            </a:r>
            <a:endParaRPr/>
          </a:p>
        </p:txBody>
      </p:sp>
      <p:sp>
        <p:nvSpPr>
          <p:cNvPr id="444" name="Google Shape;444;p7"/>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sp>
        <p:nvSpPr>
          <p:cNvPr id="445" name="Google Shape;445;p7"/>
          <p:cNvSpPr txBox="1"/>
          <p:nvPr/>
        </p:nvSpPr>
        <p:spPr>
          <a:xfrm>
            <a:off x="1116012" y="900112"/>
            <a:ext cx="4019550" cy="36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Times New Roman"/>
              <a:buNone/>
            </a:pPr>
            <a:r>
              <a:rPr b="0" i="0" lang="fr-FR" sz="1800" u="sng">
                <a:solidFill>
                  <a:schemeClr val="dk1"/>
                </a:solidFill>
                <a:latin typeface="Times New Roman"/>
                <a:ea typeface="Times New Roman"/>
                <a:cs typeface="Times New Roman"/>
                <a:sym typeface="Times New Roman"/>
                <a:hlinkClick r:id="rId3">
                  <a:extLst>
                    <a:ext uri="{A12FA001-AC4F-418D-AE19-62706E023703}">
                      <ahyp:hlinkClr val="tx"/>
                    </a:ext>
                  </a:extLst>
                </a:hlinkClick>
              </a:rPr>
              <a:t>Vidéo : les énergies fossiles</a:t>
            </a:r>
            <a:endParaRPr/>
          </a:p>
        </p:txBody>
      </p:sp>
      <p:pic>
        <p:nvPicPr>
          <p:cNvPr id="446" name="Google Shape;446;p7"/>
          <p:cNvPicPr preferRelativeResize="0"/>
          <p:nvPr/>
        </p:nvPicPr>
        <p:blipFill rotWithShape="1">
          <a:blip r:embed="rId4">
            <a:alphaModFix/>
          </a:blip>
          <a:srcRect b="0" l="0" r="0" t="0"/>
          <a:stretch/>
        </p:blipFill>
        <p:spPr>
          <a:xfrm>
            <a:off x="881062" y="1443037"/>
            <a:ext cx="2963862" cy="1638300"/>
          </a:xfrm>
          <a:prstGeom prst="rect">
            <a:avLst/>
          </a:prstGeom>
          <a:noFill/>
          <a:ln>
            <a:noFill/>
          </a:ln>
        </p:spPr>
      </p:pic>
      <p:pic>
        <p:nvPicPr>
          <p:cNvPr id="447" name="Google Shape;447;p7"/>
          <p:cNvPicPr preferRelativeResize="0"/>
          <p:nvPr/>
        </p:nvPicPr>
        <p:blipFill rotWithShape="1">
          <a:blip r:embed="rId5">
            <a:alphaModFix/>
          </a:blip>
          <a:srcRect b="0" l="0" r="0" t="0"/>
          <a:stretch/>
        </p:blipFill>
        <p:spPr>
          <a:xfrm>
            <a:off x="5634037" y="1350962"/>
            <a:ext cx="2987675" cy="1684337"/>
          </a:xfrm>
          <a:prstGeom prst="rect">
            <a:avLst/>
          </a:prstGeom>
          <a:noFill/>
          <a:ln>
            <a:noFill/>
          </a:ln>
        </p:spPr>
      </p:pic>
      <p:pic>
        <p:nvPicPr>
          <p:cNvPr id="448" name="Google Shape;448;p7"/>
          <p:cNvPicPr preferRelativeResize="0"/>
          <p:nvPr/>
        </p:nvPicPr>
        <p:blipFill rotWithShape="1">
          <a:blip r:embed="rId6">
            <a:alphaModFix/>
          </a:blip>
          <a:srcRect b="0" l="0" r="0" t="0"/>
          <a:stretch/>
        </p:blipFill>
        <p:spPr>
          <a:xfrm>
            <a:off x="881062" y="3978275"/>
            <a:ext cx="2963862" cy="1744662"/>
          </a:xfrm>
          <a:prstGeom prst="rect">
            <a:avLst/>
          </a:prstGeom>
          <a:noFill/>
          <a:ln>
            <a:noFill/>
          </a:ln>
        </p:spPr>
      </p:pic>
      <p:pic>
        <p:nvPicPr>
          <p:cNvPr id="449" name="Google Shape;449;p7"/>
          <p:cNvPicPr preferRelativeResize="0"/>
          <p:nvPr/>
        </p:nvPicPr>
        <p:blipFill rotWithShape="1">
          <a:blip r:embed="rId7">
            <a:alphaModFix/>
          </a:blip>
          <a:srcRect b="0" l="0" r="0" t="0"/>
          <a:stretch/>
        </p:blipFill>
        <p:spPr>
          <a:xfrm>
            <a:off x="5634037" y="3825875"/>
            <a:ext cx="2987675" cy="1714500"/>
          </a:xfrm>
          <a:prstGeom prst="rect">
            <a:avLst/>
          </a:prstGeom>
          <a:noFill/>
          <a:ln>
            <a:noFill/>
          </a:ln>
        </p:spPr>
      </p:pic>
      <p:sp>
        <p:nvSpPr>
          <p:cNvPr id="450" name="Google Shape;450;p7"/>
          <p:cNvSpPr txBox="1"/>
          <p:nvPr/>
        </p:nvSpPr>
        <p:spPr>
          <a:xfrm>
            <a:off x="0" y="0"/>
            <a:ext cx="9144000" cy="457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a:solidFill>
                <a:schemeClr val="dk1"/>
              </a:solidFill>
              <a:latin typeface="Times New Roman"/>
              <a:ea typeface="Times New Roman"/>
              <a:cs typeface="Times New Roman"/>
              <a:sym typeface="Times New Roman"/>
            </a:endParaRPr>
          </a:p>
        </p:txBody>
      </p:sp>
      <p:sp>
        <p:nvSpPr>
          <p:cNvPr id="451" name="Google Shape;451;p7"/>
          <p:cNvSpPr txBox="1"/>
          <p:nvPr/>
        </p:nvSpPr>
        <p:spPr>
          <a:xfrm>
            <a:off x="912812" y="5697537"/>
            <a:ext cx="7921625" cy="9239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0" i="0" lang="fr-FR" sz="1800" u="none">
                <a:solidFill>
                  <a:schemeClr val="dk1"/>
                </a:solidFill>
                <a:latin typeface="Verdana"/>
                <a:ea typeface="Verdana"/>
                <a:cs typeface="Verdana"/>
                <a:sym typeface="Verdana"/>
              </a:rPr>
              <a:t>En guide de comparaison : l’ensemble des machines sur Terre qui travaillent pour nous a la même force mécanique que si notre puissance musculaire était multipliée par 200…</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8"/>
          <p:cNvSpPr txBox="1"/>
          <p:nvPr>
            <p:ph type="title"/>
          </p:nvPr>
        </p:nvSpPr>
        <p:spPr>
          <a:xfrm>
            <a:off x="458787" y="82550"/>
            <a:ext cx="7781925"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1. Motivations et problématique</a:t>
            </a:r>
            <a:endParaRPr/>
          </a:p>
        </p:txBody>
      </p:sp>
      <p:sp>
        <p:nvSpPr>
          <p:cNvPr id="458" name="Google Shape;458;p8"/>
          <p:cNvSpPr txBox="1"/>
          <p:nvPr/>
        </p:nvSpPr>
        <p:spPr>
          <a:xfrm>
            <a:off x="931862" y="5048250"/>
            <a:ext cx="8345487" cy="13382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mo"/>
              <a:buNone/>
            </a:pPr>
            <a:r>
              <a:rPr b="0" i="0" lang="fr-FR" sz="1800" u="none">
                <a:solidFill>
                  <a:schemeClr val="dk1"/>
                </a:solidFill>
                <a:latin typeface="Arimo"/>
                <a:ea typeface="Arimo"/>
                <a:cs typeface="Arimo"/>
                <a:sym typeface="Arimo"/>
              </a:rPr>
              <a:t>•	La moitié de l’énergie produite à partir de pétrole sert aux machines dédiées au transport de personnes et marchandises ;</a:t>
            </a:r>
            <a:endParaRPr/>
          </a:p>
          <a:p>
            <a:pPr indent="0" lvl="0" marL="0" marR="0" rtl="0" algn="l">
              <a:lnSpc>
                <a:spcPct val="100000"/>
              </a:lnSpc>
              <a:spcBef>
                <a:spcPts val="900"/>
              </a:spcBef>
              <a:spcAft>
                <a:spcPts val="0"/>
              </a:spcAft>
              <a:buClr>
                <a:schemeClr val="dk1"/>
              </a:buClr>
              <a:buSzPts val="1800"/>
              <a:buFont typeface="Arimo"/>
              <a:buNone/>
            </a:pPr>
            <a:r>
              <a:rPr b="0" i="0" lang="fr-FR" sz="1800" u="none">
                <a:solidFill>
                  <a:schemeClr val="dk1"/>
                </a:solidFill>
                <a:latin typeface="Arimo"/>
                <a:ea typeface="Arimo"/>
                <a:cs typeface="Arimo"/>
                <a:sym typeface="Arimo"/>
              </a:rPr>
              <a:t>•	Près de deux tiers de l’énergie produite à partir de charbon sert à la production d’électricité dans des centrales électriques au charbon….</a:t>
            </a:r>
            <a:endParaRPr/>
          </a:p>
        </p:txBody>
      </p:sp>
      <p:sp>
        <p:nvSpPr>
          <p:cNvPr id="459" name="Google Shape;459;p8"/>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pic>
        <p:nvPicPr>
          <p:cNvPr id="460" name="Google Shape;460;p8"/>
          <p:cNvPicPr preferRelativeResize="0"/>
          <p:nvPr/>
        </p:nvPicPr>
        <p:blipFill rotWithShape="1">
          <a:blip r:embed="rId3">
            <a:alphaModFix/>
          </a:blip>
          <a:srcRect b="0" l="0" r="0" t="0"/>
          <a:stretch/>
        </p:blipFill>
        <p:spPr>
          <a:xfrm>
            <a:off x="344487" y="685800"/>
            <a:ext cx="8345487" cy="4238625"/>
          </a:xfrm>
          <a:prstGeom prst="rect">
            <a:avLst/>
          </a:prstGeom>
          <a:noFill/>
          <a:ln>
            <a:noFill/>
          </a:ln>
        </p:spPr>
      </p:pic>
      <p:sp>
        <p:nvSpPr>
          <p:cNvPr id="461" name="Google Shape;461;p8"/>
          <p:cNvSpPr/>
          <p:nvPr/>
        </p:nvSpPr>
        <p:spPr>
          <a:xfrm>
            <a:off x="4873625" y="2710850"/>
            <a:ext cx="682500" cy="587400"/>
          </a:xfrm>
          <a:prstGeom prst="ellipse">
            <a:avLst/>
          </a:prstGeom>
          <a:noFill/>
          <a:ln cap="flat" cmpd="sng" w="28575">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8"/>
          <p:cNvSpPr/>
          <p:nvPr/>
        </p:nvSpPr>
        <p:spPr>
          <a:xfrm>
            <a:off x="6290100" y="1381225"/>
            <a:ext cx="682500" cy="587400"/>
          </a:xfrm>
          <a:prstGeom prst="ellipse">
            <a:avLst/>
          </a:prstGeom>
          <a:noFill/>
          <a:ln cap="flat" cmpd="sng" w="28575">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63" name="Google Shape;463;p8"/>
          <p:cNvCxnSpPr>
            <a:stCxn id="464" idx="3"/>
            <a:endCxn id="461" idx="1"/>
          </p:cNvCxnSpPr>
          <p:nvPr/>
        </p:nvCxnSpPr>
        <p:spPr>
          <a:xfrm>
            <a:off x="4239125" y="1954625"/>
            <a:ext cx="734400" cy="842100"/>
          </a:xfrm>
          <a:prstGeom prst="straightConnector1">
            <a:avLst/>
          </a:prstGeom>
          <a:noFill/>
          <a:ln cap="flat" cmpd="sng" w="9525">
            <a:solidFill>
              <a:schemeClr val="dk2"/>
            </a:solidFill>
            <a:prstDash val="solid"/>
            <a:round/>
            <a:headEnd len="med" w="med" type="none"/>
            <a:tailEnd len="med" w="med" type="triangle"/>
          </a:ln>
        </p:spPr>
      </p:cxnSp>
      <p:cxnSp>
        <p:nvCxnSpPr>
          <p:cNvPr id="465" name="Google Shape;465;p8"/>
          <p:cNvCxnSpPr>
            <a:stCxn id="464" idx="3"/>
            <a:endCxn id="462" idx="2"/>
          </p:cNvCxnSpPr>
          <p:nvPr/>
        </p:nvCxnSpPr>
        <p:spPr>
          <a:xfrm flipH="1" rot="10800000">
            <a:off x="4239125" y="1675025"/>
            <a:ext cx="2051100" cy="279600"/>
          </a:xfrm>
          <a:prstGeom prst="straightConnector1">
            <a:avLst/>
          </a:prstGeom>
          <a:noFill/>
          <a:ln cap="flat" cmpd="sng" w="9525">
            <a:solidFill>
              <a:schemeClr val="dk2"/>
            </a:solidFill>
            <a:prstDash val="solid"/>
            <a:round/>
            <a:headEnd len="med" w="med" type="none"/>
            <a:tailEnd len="med" w="med" type="triangle"/>
          </a:ln>
        </p:spPr>
      </p:cxnSp>
      <p:sp>
        <p:nvSpPr>
          <p:cNvPr id="464" name="Google Shape;464;p8"/>
          <p:cNvSpPr txBox="1"/>
          <p:nvPr/>
        </p:nvSpPr>
        <p:spPr>
          <a:xfrm>
            <a:off x="2829725" y="1754525"/>
            <a:ext cx="1409400" cy="4002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fr-FR">
                <a:latin typeface="Arimo"/>
                <a:ea typeface="Arimo"/>
                <a:cs typeface="Arimo"/>
                <a:sym typeface="Arimo"/>
              </a:rPr>
              <a:t>x 2 en 30 ans</a:t>
            </a:r>
            <a:endParaRPr>
              <a:latin typeface="Arimo"/>
              <a:ea typeface="Arimo"/>
              <a:cs typeface="Arimo"/>
              <a:sym typeface="Arimo"/>
            </a:endParaRPr>
          </a:p>
        </p:txBody>
      </p:sp>
      <p:cxnSp>
        <p:nvCxnSpPr>
          <p:cNvPr id="466" name="Google Shape;466;p8"/>
          <p:cNvCxnSpPr/>
          <p:nvPr/>
        </p:nvCxnSpPr>
        <p:spPr>
          <a:xfrm flipH="1" rot="10800000">
            <a:off x="6611000" y="2324825"/>
            <a:ext cx="14400" cy="1118700"/>
          </a:xfrm>
          <a:prstGeom prst="straightConnector1">
            <a:avLst/>
          </a:prstGeom>
          <a:noFill/>
          <a:ln cap="flat" cmpd="sng" w="76200">
            <a:solidFill>
              <a:srgbClr val="FFFF00"/>
            </a:solidFill>
            <a:prstDash val="solid"/>
            <a:round/>
            <a:headEnd len="med" w="med" type="none"/>
            <a:tailEnd len="med" w="med" type="triangle"/>
          </a:ln>
        </p:spPr>
      </p:cxnSp>
      <p:cxnSp>
        <p:nvCxnSpPr>
          <p:cNvPr id="467" name="Google Shape;467;p8"/>
          <p:cNvCxnSpPr/>
          <p:nvPr/>
        </p:nvCxnSpPr>
        <p:spPr>
          <a:xfrm rot="10800000">
            <a:off x="5222100" y="3174800"/>
            <a:ext cx="3300" cy="287400"/>
          </a:xfrm>
          <a:prstGeom prst="straightConnector1">
            <a:avLst/>
          </a:prstGeom>
          <a:noFill/>
          <a:ln cap="flat" cmpd="sng" w="19050">
            <a:solidFill>
              <a:srgbClr val="FFFF00"/>
            </a:solidFill>
            <a:prstDash val="solid"/>
            <a:round/>
            <a:headEnd len="med" w="med" type="none"/>
            <a:tailEnd len="med" w="med" type="triangle"/>
          </a:ln>
        </p:spPr>
      </p:cxnSp>
      <p:pic>
        <p:nvPicPr>
          <p:cNvPr id="468" name="Google Shape;468;p8"/>
          <p:cNvPicPr preferRelativeResize="0"/>
          <p:nvPr/>
        </p:nvPicPr>
        <p:blipFill>
          <a:blip r:embed="rId4">
            <a:alphaModFix/>
          </a:blip>
          <a:stretch>
            <a:fillRect/>
          </a:stretch>
        </p:blipFill>
        <p:spPr>
          <a:xfrm>
            <a:off x="1386475" y="2951597"/>
            <a:ext cx="1946903" cy="2096650"/>
          </a:xfrm>
          <a:prstGeom prst="rect">
            <a:avLst/>
          </a:prstGeom>
          <a:noFill/>
          <a:ln>
            <a:noFill/>
          </a:ln>
        </p:spPr>
      </p:pic>
      <p:sp>
        <p:nvSpPr>
          <p:cNvPr id="469" name="Google Shape;469;p8"/>
          <p:cNvSpPr txBox="1"/>
          <p:nvPr/>
        </p:nvSpPr>
        <p:spPr>
          <a:xfrm>
            <a:off x="1444475" y="2470025"/>
            <a:ext cx="183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a:latin typeface="Arimo"/>
                <a:ea typeface="Arimo"/>
                <a:cs typeface="Arimo"/>
                <a:sym typeface="Arimo"/>
              </a:rPr>
              <a:t>Population</a:t>
            </a:r>
            <a:r>
              <a:rPr lang="fr-FR">
                <a:latin typeface="Arimo"/>
                <a:ea typeface="Arimo"/>
                <a:cs typeface="Arimo"/>
                <a:sym typeface="Arimo"/>
              </a:rPr>
              <a:t> +40%</a:t>
            </a:r>
            <a:endParaRPr>
              <a:latin typeface="Arimo"/>
              <a:ea typeface="Arimo"/>
              <a:cs typeface="Arimo"/>
              <a:sym typeface="Arim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9"/>
          <p:cNvSpPr txBox="1"/>
          <p:nvPr>
            <p:ph type="title"/>
          </p:nvPr>
        </p:nvSpPr>
        <p:spPr>
          <a:xfrm>
            <a:off x="458787" y="82550"/>
            <a:ext cx="7781925" cy="457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5941C"/>
              </a:buClr>
              <a:buSzPts val="2400"/>
              <a:buFont typeface="Verdana"/>
              <a:buNone/>
            </a:pPr>
            <a:r>
              <a:rPr b="1" i="0" lang="fr-FR" sz="2400" u="none">
                <a:solidFill>
                  <a:srgbClr val="25941C"/>
                </a:solidFill>
                <a:latin typeface="Verdana"/>
                <a:ea typeface="Verdana"/>
                <a:cs typeface="Verdana"/>
                <a:sym typeface="Verdana"/>
              </a:rPr>
              <a:t>1. Motivations et problématique</a:t>
            </a:r>
            <a:endParaRPr/>
          </a:p>
        </p:txBody>
      </p:sp>
      <p:sp>
        <p:nvSpPr>
          <p:cNvPr id="476" name="Google Shape;476;p9"/>
          <p:cNvSpPr txBox="1"/>
          <p:nvPr/>
        </p:nvSpPr>
        <p:spPr>
          <a:xfrm>
            <a:off x="8621712" y="6511925"/>
            <a:ext cx="509587"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247C94"/>
              </a:buClr>
              <a:buSzPts val="1200"/>
              <a:buFont typeface="Times New Roman"/>
              <a:buNone/>
            </a:pPr>
            <a:fld id="{00000000-1234-1234-1234-123412341234}" type="slidenum">
              <a:rPr b="1" i="0" lang="fr-FR" sz="1200" u="none">
                <a:solidFill>
                  <a:srgbClr val="247C94"/>
                </a:solidFill>
                <a:latin typeface="Times New Roman"/>
                <a:ea typeface="Times New Roman"/>
                <a:cs typeface="Times New Roman"/>
                <a:sym typeface="Times New Roman"/>
              </a:rPr>
              <a:t>‹#›</a:t>
            </a:fld>
            <a:endParaRPr/>
          </a:p>
        </p:txBody>
      </p:sp>
      <p:pic>
        <p:nvPicPr>
          <p:cNvPr id="477" name="Google Shape;477;p9"/>
          <p:cNvPicPr preferRelativeResize="0"/>
          <p:nvPr/>
        </p:nvPicPr>
        <p:blipFill rotWithShape="1">
          <a:blip r:embed="rId3">
            <a:alphaModFix/>
          </a:blip>
          <a:srcRect b="0" l="0" r="0" t="0"/>
          <a:stretch/>
        </p:blipFill>
        <p:spPr>
          <a:xfrm>
            <a:off x="114300" y="809625"/>
            <a:ext cx="6196012" cy="384333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3_insa">
  <a:themeElements>
    <a:clrScheme name="ins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insa">
  <a:themeElements>
    <a:clrScheme name="ins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2_insa">
  <a:themeElements>
    <a:clrScheme name="ins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9_insa">
  <a:themeElements>
    <a:clrScheme name="ins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xmlns:r="http://schemas.openxmlformats.org/officeDocument/2006/relationships" name="8_insa">
  <a:themeElements>
    <a:clrScheme name="ins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1_insa">
  <a:themeElements>
    <a:clrScheme name="ins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insa">
  <a:themeElements>
    <a:clrScheme name="ins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4_insa">
  <a:themeElements>
    <a:clrScheme name="ins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0_insa">
  <a:themeElements>
    <a:clrScheme name="ins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6_insa">
  <a:themeElements>
    <a:clrScheme name="ins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5_insa">
  <a:themeElements>
    <a:clrScheme name="ins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7_insa">
  <a:themeElements>
    <a:clrScheme name="ins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2006-02-21T08:40:26Z</dcterms:created>
  <dc:creator>Daidie</dc:creator>
</cp:coreProperties>
</file>

<file path=docProps/custom.xml><?xml version="1.0" encoding="utf-8"?>
<Properties xmlns="http://schemas.openxmlformats.org/officeDocument/2006/custom-properties" xmlns:vt="http://schemas.openxmlformats.org/officeDocument/2006/docPropsVTypes"/>
</file>